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1.xml" ContentType="application/vnd.openxmlformats-officedocument.presentationml.tags+xml"/>
  <Override PartName="/ppt/notesSlides/notesSlide1.xml" ContentType="application/vnd.openxmlformats-officedocument.presentationml.notesSlide+xml"/>
  <Override PartName="/ppt/tags/tag4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3.xml" ContentType="application/vnd.openxmlformats-officedocument.presentationml.tags+xml"/>
  <Override PartName="/ppt/notesSlides/notesSlide10.xml" ContentType="application/vnd.openxmlformats-officedocument.presentationml.notesSlide+xml"/>
  <Override PartName="/ppt/tags/tag44.xml" ContentType="application/vnd.openxmlformats-officedocument.presentationml.tags+xml"/>
  <Override PartName="/ppt/notesSlides/notesSlide11.xml" ContentType="application/vnd.openxmlformats-officedocument.presentationml.notesSlide+xml"/>
  <Override PartName="/ppt/tags/tag45.xml" ContentType="application/vnd.openxmlformats-officedocument.presentationml.tags+xml"/>
  <Override PartName="/ppt/notesSlides/notesSlide12.xml" ContentType="application/vnd.openxmlformats-officedocument.presentationml.notesSlide+xml"/>
  <Override PartName="/ppt/tags/tag46.xml" ContentType="application/vnd.openxmlformats-officedocument.presentationml.tags+xml"/>
  <Override PartName="/ppt/notesSlides/notesSlide13.xml" ContentType="application/vnd.openxmlformats-officedocument.presentationml.notesSlide+xml"/>
  <Override PartName="/ppt/tags/tag47.xml" ContentType="application/vnd.openxmlformats-officedocument.presentationml.tags+xml"/>
  <Override PartName="/ppt/notesSlides/notesSlide14.xml" ContentType="application/vnd.openxmlformats-officedocument.presentationml.notesSlide+xml"/>
  <Override PartName="/ppt/tags/tag48.xml" ContentType="application/vnd.openxmlformats-officedocument.presentationml.tags+xml"/>
  <Override PartName="/ppt/notesSlides/notesSlide15.xml" ContentType="application/vnd.openxmlformats-officedocument.presentationml.notesSlide+xml"/>
  <Override PartName="/ppt/tags/tag49.xml" ContentType="application/vnd.openxmlformats-officedocument.presentationml.tags+xml"/>
  <Override PartName="/ppt/notesSlides/notesSlide16.xml" ContentType="application/vnd.openxmlformats-officedocument.presentationml.notesSlide+xml"/>
  <Override PartName="/ppt/tags/tag50.xml" ContentType="application/vnd.openxmlformats-officedocument.presentationml.tags+xml"/>
  <Override PartName="/ppt/notesSlides/notesSlide17.xml" ContentType="application/vnd.openxmlformats-officedocument.presentationml.notesSlide+xml"/>
  <Override PartName="/ppt/tags/tag51.xml" ContentType="application/vnd.openxmlformats-officedocument.presentationml.tags+xml"/>
  <Override PartName="/ppt/notesSlides/notesSlide18.xml" ContentType="application/vnd.openxmlformats-officedocument.presentationml.notesSlide+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4"/>
  </p:sldMasterIdLst>
  <p:notesMasterIdLst>
    <p:notesMasterId r:id="rId30"/>
  </p:notesMasterIdLst>
  <p:handoutMasterIdLst>
    <p:handoutMasterId r:id="rId31"/>
  </p:handoutMasterIdLst>
  <p:sldIdLst>
    <p:sldId id="256" r:id="rId5"/>
    <p:sldId id="362" r:id="rId6"/>
    <p:sldId id="10618" r:id="rId7"/>
    <p:sldId id="10626" r:id="rId8"/>
    <p:sldId id="10642" r:id="rId9"/>
    <p:sldId id="10649" r:id="rId10"/>
    <p:sldId id="10638" r:id="rId11"/>
    <p:sldId id="10646" r:id="rId12"/>
    <p:sldId id="10641" r:id="rId13"/>
    <p:sldId id="10643" r:id="rId14"/>
    <p:sldId id="265" r:id="rId15"/>
    <p:sldId id="10640" r:id="rId16"/>
    <p:sldId id="10636" r:id="rId17"/>
    <p:sldId id="10644" r:id="rId18"/>
    <p:sldId id="10645" r:id="rId19"/>
    <p:sldId id="342" r:id="rId20"/>
    <p:sldId id="10635" r:id="rId21"/>
    <p:sldId id="10637" r:id="rId22"/>
    <p:sldId id="316" r:id="rId23"/>
    <p:sldId id="10625" r:id="rId24"/>
    <p:sldId id="10632" r:id="rId25"/>
    <p:sldId id="10633" r:id="rId26"/>
    <p:sldId id="10620" r:id="rId27"/>
    <p:sldId id="10621" r:id="rId28"/>
    <p:sldId id="10622" r:id="rId29"/>
  </p:sldIdLst>
  <p:sldSz cx="12192000" cy="6858000"/>
  <p:notesSz cx="6858000" cy="9144000"/>
  <p:custDataLst>
    <p:tags r:id="rId32"/>
  </p:custDataLst>
  <p:defaultTextStyle>
    <a:defPPr>
      <a:defRPr lang="en-US"/>
    </a:defPPr>
    <a:lvl1pPr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1pPr>
    <a:lvl2pPr marL="511175" indent="-191135"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2pPr>
    <a:lvl3pPr marL="1023462" indent="-383382"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3pPr>
    <a:lvl4pPr marL="1535748" indent="-575628"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4pPr>
    <a:lvl5pPr marL="2048034" indent="-767874"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6pPr>
    <a:lvl7pPr marL="192024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7pPr>
    <a:lvl8pPr marL="224028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8pPr>
    <a:lvl9pPr marL="256032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9pPr>
  </p:defaultTextStyle>
  <p:extLst>
    <p:ext uri="{521415D9-36F7-43E2-AB2F-B90AF26B5E84}">
      <p14:sectionLst xmlns:p14="http://schemas.microsoft.com/office/powerpoint/2010/main">
        <p14:section name="Default Section" id="{026DE59A-4D76-4FBD-9281-A15C56E8B959}">
          <p14:sldIdLst>
            <p14:sldId id="256"/>
            <p14:sldId id="362"/>
            <p14:sldId id="10618"/>
            <p14:sldId id="10626"/>
            <p14:sldId id="10642"/>
          </p14:sldIdLst>
        </p14:section>
        <p14:section name="Untitled Section" id="{EC3A07F9-1CB0-4311-AF93-082D65CA3142}">
          <p14:sldIdLst>
            <p14:sldId id="10649"/>
            <p14:sldId id="10638"/>
            <p14:sldId id="10646"/>
            <p14:sldId id="10641"/>
            <p14:sldId id="10643"/>
            <p14:sldId id="265"/>
            <p14:sldId id="10640"/>
            <p14:sldId id="10636"/>
            <p14:sldId id="10644"/>
            <p14:sldId id="10645"/>
            <p14:sldId id="342"/>
            <p14:sldId id="10635"/>
            <p14:sldId id="10637"/>
            <p14:sldId id="316"/>
            <p14:sldId id="10625"/>
            <p14:sldId id="10632"/>
            <p14:sldId id="10633"/>
            <p14:sldId id="10620"/>
            <p14:sldId id="10621"/>
            <p14:sldId id="10622"/>
          </p14:sldIdLst>
        </p14:section>
      </p14:sectionLst>
    </p:ext>
    <p:ext uri="{EFAFB233-063F-42B5-8137-9DF3F51BA10A}">
      <p15:sldGuideLst xmlns:p15="http://schemas.microsoft.com/office/powerpoint/2012/main">
        <p15:guide id="2" orient="horz" pos="2160" userDrawn="1">
          <p15:clr>
            <a:srgbClr val="A4A3A4"/>
          </p15:clr>
        </p15:guide>
        <p15:guide id="3" orient="horz" pos="240" userDrawn="1">
          <p15:clr>
            <a:srgbClr val="A4A3A4"/>
          </p15:clr>
        </p15:guide>
        <p15:guide id="5" orient="horz" pos="1080" userDrawn="1">
          <p15:clr>
            <a:srgbClr val="A4A3A4"/>
          </p15:clr>
        </p15:guide>
        <p15:guide id="6" orient="horz" pos="1680" userDrawn="1">
          <p15:clr>
            <a:srgbClr val="A4A3A4"/>
          </p15:clr>
        </p15:guide>
        <p15:guide id="9" orient="horz" pos="524" userDrawn="1">
          <p15:clr>
            <a:srgbClr val="A4A3A4"/>
          </p15:clr>
        </p15:guide>
        <p15:guide id="10" pos="7296" userDrawn="1">
          <p15:clr>
            <a:srgbClr val="A4A3A4"/>
          </p15:clr>
        </p15:guide>
        <p15:guide id="11" pos="381" userDrawn="1">
          <p15:clr>
            <a:srgbClr val="A4A3A4"/>
          </p15:clr>
        </p15:guide>
        <p15:guide id="12" pos="3840" userDrawn="1">
          <p15:clr>
            <a:srgbClr val="A4A3A4"/>
          </p15:clr>
        </p15:guide>
        <p15:guide id="13" pos="3771" userDrawn="1">
          <p15:clr>
            <a:srgbClr val="A4A3A4"/>
          </p15:clr>
        </p15:guide>
        <p15:guide id="14" pos="3909" userDrawn="1">
          <p15:clr>
            <a:srgbClr val="A4A3A4"/>
          </p15:clr>
        </p15:guide>
        <p15:guide id="15" pos="4944" userDrawn="1">
          <p15:clr>
            <a:srgbClr val="A4A3A4"/>
          </p15:clr>
        </p15:guide>
        <p15:guide id="16" pos="2592" userDrawn="1">
          <p15:clr>
            <a:srgbClr val="A4A3A4"/>
          </p15:clr>
        </p15:guide>
        <p15:guide id="18" pos="5077" userDrawn="1">
          <p15:clr>
            <a:srgbClr val="A4A3A4"/>
          </p15:clr>
        </p15:guide>
        <p15:guide id="19" pos="27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nn Butler Bradford" initials="LB" lastIdx="1" clrIdx="0">
    <p:extLst>
      <p:ext uri="{19B8F6BF-5375-455C-9EA6-DF929625EA0E}">
        <p15:presenceInfo xmlns:p15="http://schemas.microsoft.com/office/powerpoint/2012/main" userId="Lynn Butler Bradford" providerId="None"/>
      </p:ext>
    </p:extLst>
  </p:cmAuthor>
  <p:cmAuthor id="2" name="Linda Anders" initials="LA" lastIdx="2" clrIdx="1">
    <p:extLst>
      <p:ext uri="{19B8F6BF-5375-455C-9EA6-DF929625EA0E}">
        <p15:presenceInfo xmlns:p15="http://schemas.microsoft.com/office/powerpoint/2012/main" userId="S::palesnail3_hotmail.com#ext#@devupconforg2.onmicrosoft.com::6813fd10-9225-49c1-b601-bddc26c3442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22AA"/>
    <a:srgbClr val="D9D9D6"/>
    <a:srgbClr val="008578"/>
    <a:srgbClr val="00B5E2"/>
    <a:srgbClr val="6CC24A"/>
    <a:srgbClr val="FE5000"/>
    <a:srgbClr val="EB6FBD"/>
    <a:srgbClr val="C8102E"/>
    <a:srgbClr val="C800A1"/>
    <a:srgbClr val="00A3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1B803-D4FD-498B-8255-7217540D6EFB}" v="230" dt="2021-05-15T15:03:05.872"/>
    <p1510:client id="{0F13152A-DDAF-469F-8F0E-F2C694B21DFF}" v="116" dt="2021-05-15T18:11:14.022"/>
    <p1510:client id="{1142C834-9890-48F2-9535-AE3968C9A084}" v="293" dt="2021-05-15T21:53:35.930"/>
    <p1510:client id="{1B4BA4F2-DE15-41FF-AA41-3DDB8F8577C4}" v="61" dt="2021-05-15T20:29:37.184"/>
    <p1510:client id="{1F172706-AE9C-46D2-B443-FCD5DBCFEF33}" v="573" dt="2021-05-15T15:57:52.820"/>
    <p1510:client id="{222F070E-9FCD-44DC-963A-3B8C1382C6F0}" v="162" dt="2021-05-15T20:53:16.627"/>
    <p1510:client id="{2293469F-DAF7-48C5-A585-F72E57D15EC9}" v="3" dt="2021-05-15T21:29:32.056"/>
    <p1510:client id="{25C5B211-BF7A-4C9E-B072-2A06E9265E5C}" v="619" dt="2021-05-15T20:12:19.564"/>
    <p1510:client id="{2CC8E78C-C999-46FF-8D60-D6B13A582FF7}" v="282" dt="2021-05-15T17:09:38.110"/>
    <p1510:client id="{2F2550CC-CCD9-400B-A14F-CB214052C5BB}" v="6" dt="2021-05-15T23:15:07.492"/>
    <p1510:client id="{33384B28-6DDA-42EF-9828-FF181062FD78}" v="29" dt="2021-05-15T13:31:11.698"/>
    <p1510:client id="{35C35FA7-2E0F-4F4F-A479-9CB3AF5BAC32}" v="3" dt="2021-05-15T14:56:01.004"/>
    <p1510:client id="{35F9059F-C081-426A-980A-052E252EEB03}" v="1" dt="2021-05-15T18:47:13.272"/>
    <p1510:client id="{37A15007-9D7B-48E1-B51D-1F5EF3C929E6}" v="152" dt="2021-05-15T20:04:09.166"/>
    <p1510:client id="{3EDE3D55-6586-4B7F-BD78-333FEB702B9D}" v="37" dt="2021-05-15T21:17:17.039"/>
    <p1510:client id="{41AAC881-3BED-4527-B26E-92A63FF54526}" v="2" dt="2021-05-16T21:53:37.660"/>
    <p1510:client id="{4548E166-4BBD-4EDA-B5FB-E2E5E38105A5}" v="2" dt="2021-05-15T17:46:57.439"/>
    <p1510:client id="{4A5DE54A-B884-4410-A986-F0FA723A6E02}" v="111" dt="2021-05-15T22:19:17.529"/>
    <p1510:client id="{4C96A259-6B52-4FF8-8B35-DAE1630034F4}" v="17" dt="2021-05-15T18:34:50.488"/>
    <p1510:client id="{544CF946-7AEB-44B6-BE11-4564EE318E1D}" v="25" dt="2021-05-16T03:03:28.600"/>
    <p1510:client id="{632269AA-8208-482C-8020-F15C72C8F5B8}" v="2" dt="2021-05-16T01:06:56.143"/>
    <p1510:client id="{6D11B821-53B4-4BD7-8A43-5B2EDFC44AF0}" v="1" dt="2021-05-15T12:36:22.112"/>
    <p1510:client id="{6FBD68EB-E1CB-4DEF-BB73-F80BD50D0CCF}" v="283" dt="2021-05-15T21:53:54.037"/>
    <p1510:client id="{788B1337-0501-4CA3-8E34-4E0E18804D4C}" v="15" dt="2021-05-15T22:04:19.262"/>
    <p1510:client id="{7A1504AB-CC6E-46A0-BD5A-12D553709E77}" v="33" dt="2021-05-15T21:34:18.354"/>
    <p1510:client id="{7B6AEBE2-2652-47A3-9CF6-3E4D440EA0ED}" v="83" dt="2021-05-15T17:22:47.911"/>
    <p1510:client id="{7F28884E-963F-4113-939E-38EFF0E7A035}" v="21" dt="2021-05-16T14:00:37.289"/>
    <p1510:client id="{815B009F-7352-48DE-AE3D-0F29056CE73C}" v="55" dt="2021-05-15T20:15:23.660"/>
    <p1510:client id="{8CBAEF8E-BBD1-451F-9135-E9A5212B6001}" v="44" dt="2021-05-15T22:15:45.246"/>
    <p1510:client id="{8DDE2122-8144-4AB5-91EB-CE13C8029F89}" v="762" dt="2021-05-15T16:08:21.260"/>
    <p1510:client id="{9329916C-73A1-4520-AD33-90D357762C0D}" v="7" dt="2021-05-15T17:48:19.091"/>
    <p1510:client id="{98AFBA6F-866B-492A-A83F-40960C7A43FD}" v="60" dt="2021-05-15T22:18:04.249"/>
    <p1510:client id="{A1716116-FED9-496C-9A11-B9C990053DCC}" v="5" dt="2021-05-16T05:25:19.759"/>
    <p1510:client id="{A37E6210-B8AD-46A0-B568-9BEB4289549B}" v="198" dt="2021-05-15T23:22:54.650"/>
    <p1510:client id="{B2DE24D0-E8F2-413B-8F6D-6650BD0C2879}" v="288" dt="2021-05-15T15:50:48.801"/>
    <p1510:client id="{B3A6E894-E911-4FBD-980D-C3A33C8425AD}" v="330" dt="2021-05-15T22:12:35.487"/>
    <p1510:client id="{B454F096-581A-40B6-B7A3-9DF8E2BFC13C}" v="79" dt="2021-05-16T05:07:30.968"/>
    <p1510:client id="{B6AF4F18-22EA-4B7A-A688-0686E1CAB292}" v="493" dt="2021-05-15T18:09:39.365"/>
    <p1510:client id="{BBF4A3D6-D603-4FEE-B87D-DE7771F48150}" v="2" dt="2021-05-16T14:01:54.138"/>
    <p1510:client id="{BCC1AD5C-8C25-4A3E-AA27-68EA006BBDD7}" v="318" dt="2021-05-15T15:34:28.231"/>
    <p1510:client id="{BDF6FA35-9BB5-440F-A0AB-96A00BF15798}" v="9" dt="2021-05-15T18:42:25.546"/>
    <p1510:client id="{C039322A-A8FC-4CD6-A0DA-B2656B1E0A56}" v="61" dt="2021-05-15T21:55:43.756"/>
    <p1510:client id="{C83BD662-1EBA-440A-BD20-E9E13C3D88A5}" v="10" dt="2021-05-15T18:03:03.322"/>
    <p1510:client id="{C8553DE9-B5D4-4AF9-9BB4-392C054272CD}" v="2" dt="2021-05-15T20:59:10.290"/>
    <p1510:client id="{CAA2C938-297D-4449-9326-3CB51037FDD8}" v="5" dt="2021-05-16T06:54:33.389"/>
    <p1510:client id="{CC74D65A-2D63-4924-8EFD-3DED622DCBCE}" v="14" dt="2021-05-15T18:23:48.798"/>
    <p1510:client id="{CFEEE96C-64E7-4E95-BD14-52097DB63F81}" v="509" dt="2021-05-15T21:37:15.951"/>
    <p1510:client id="{DBB87664-7769-4D18-97BE-003CBF46830F}" v="41" dt="2021-05-15T21:43:13.322"/>
    <p1510:client id="{DFD967AD-8EE1-402B-B7A6-A62ED39DA3CC}" v="18" dt="2021-05-16T14:04:21.061"/>
    <p1510:client id="{E17C0213-F459-4964-9EDA-B0963945F5A8}" v="186" dt="2021-05-15T17:59:49.191"/>
    <p1510:client id="{E4F8AC1A-CDCC-47C1-9A42-0087467A2D9A}" v="18" dt="2021-05-15T18:18:36.152"/>
    <p1510:client id="{E78EEC1C-D62A-415C-8746-5C539ADDC1E3}" v="828" dt="2021-05-15T17:28:34.170"/>
    <p1510:client id="{E9DF0AF2-0199-4754-9474-DD473C6F7D79}" v="720" dt="2021-05-15T21:26:52.453"/>
    <p1510:client id="{EE7A1C30-C384-40A4-8DB4-C613FB0D3E8F}" v="15" dt="2021-05-15T16:02:26.405"/>
    <p1510:client id="{F5CCEE45-1798-4074-BB3D-7647B4134173}" v="530" dt="2021-05-15T19:32:10.715"/>
    <p1510:client id="{FA34ED98-CE15-4F0E-9AEB-5B26647531F3}" v="10" dt="2021-05-15T22:30:16.532"/>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18" y="102"/>
      </p:cViewPr>
      <p:guideLst>
        <p:guide orient="horz" pos="2160"/>
        <p:guide orient="horz" pos="240"/>
        <p:guide orient="horz" pos="1080"/>
        <p:guide orient="horz" pos="1680"/>
        <p:guide orient="horz" pos="524"/>
        <p:guide pos="7296"/>
        <p:guide pos="381"/>
        <p:guide pos="3840"/>
        <p:guide pos="3771"/>
        <p:guide pos="3909"/>
        <p:guide pos="4944"/>
        <p:guide pos="2592"/>
        <p:guide pos="5077"/>
        <p:guide pos="272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har Jyoti Basisth" userId="S::nihar_ug_cse.nits.ac.in#ext#@devupconforg2.onmicrosoft.com::1e8578d7-f57c-427b-b792-793c6d589bac" providerId="AD" clId="Web-{41AAC881-3BED-4527-B26E-92A63FF54526}"/>
    <pc:docChg chg="modSld">
      <pc:chgData name="Nihar Jyoti Basisth" userId="S::nihar_ug_cse.nits.ac.in#ext#@devupconforg2.onmicrosoft.com::1e8578d7-f57c-427b-b792-793c6d589bac" providerId="AD" clId="Web-{41AAC881-3BED-4527-B26E-92A63FF54526}" dt="2021-05-16T21:53:37.660" v="1" actId="1076"/>
      <pc:docMkLst>
        <pc:docMk/>
      </pc:docMkLst>
      <pc:sldChg chg="modSp">
        <pc:chgData name="Nihar Jyoti Basisth" userId="S::nihar_ug_cse.nits.ac.in#ext#@devupconforg2.onmicrosoft.com::1e8578d7-f57c-427b-b792-793c6d589bac" providerId="AD" clId="Web-{41AAC881-3BED-4527-B26E-92A63FF54526}" dt="2021-05-16T21:53:37.660" v="1" actId="1076"/>
        <pc:sldMkLst>
          <pc:docMk/>
          <pc:sldMk cId="278825699" sldId="10640"/>
        </pc:sldMkLst>
        <pc:spChg chg="mod">
          <ac:chgData name="Nihar Jyoti Basisth" userId="S::nihar_ug_cse.nits.ac.in#ext#@devupconforg2.onmicrosoft.com::1e8578d7-f57c-427b-b792-793c6d589bac" providerId="AD" clId="Web-{41AAC881-3BED-4527-B26E-92A63FF54526}" dt="2021-05-16T21:53:37.660" v="1" actId="1076"/>
          <ac:spMkLst>
            <pc:docMk/>
            <pc:sldMk cId="278825699" sldId="10640"/>
            <ac:spMk id="3" creationId="{D93A5744-4DC2-F242-A538-219539FE31E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66" name="Rectangle 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en-US"/>
          </a:p>
        </p:txBody>
      </p:sp>
      <p:sp>
        <p:nvSpPr>
          <p:cNvPr id="15367" name="Rectangle 7"/>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en-US"/>
          </a:p>
        </p:txBody>
      </p:sp>
      <p:sp>
        <p:nvSpPr>
          <p:cNvPr id="15368" name="Rectangle 8"/>
          <p:cNvSpPr>
            <a:spLocks noGrp="1" noChangeArrowheads="1"/>
          </p:cNvSpPr>
          <p:nvPr>
            <p:ph type="ftr" sz="quarter" idx="2"/>
          </p:nvPr>
        </p:nvSpPr>
        <p:spPr bwMode="auto">
          <a:xfrm>
            <a:off x="0" y="8685213"/>
            <a:ext cx="5568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r>
              <a:rPr lang="en-US"/>
              <a:t>Team 4.02</a:t>
            </a:r>
          </a:p>
        </p:txBody>
      </p:sp>
      <p:sp>
        <p:nvSpPr>
          <p:cNvPr id="15369" name="Rectangle 9"/>
          <p:cNvSpPr>
            <a:spLocks noGrp="1" noChangeArrowheads="1"/>
          </p:cNvSpPr>
          <p:nvPr>
            <p:ph type="sldNum" sz="quarter" idx="3"/>
          </p:nvPr>
        </p:nvSpPr>
        <p:spPr bwMode="auto">
          <a:xfrm>
            <a:off x="5735638" y="8685213"/>
            <a:ext cx="1120775"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6A48D351-BF5F-7D49-8150-A7E8E8CC44E2}" type="slidenum">
              <a:rPr lang="en-US"/>
              <a:pPr/>
              <a:t>‹#›</a:t>
            </a:fld>
            <a:endParaRPr lang="en-US"/>
          </a:p>
        </p:txBody>
      </p:sp>
    </p:spTree>
    <p:extLst>
      <p:ext uri="{BB962C8B-B14F-4D97-AF65-F5344CB8AC3E}">
        <p14:creationId xmlns:p14="http://schemas.microsoft.com/office/powerpoint/2010/main" val="483836436"/>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p>
        </p:txBody>
      </p:sp>
      <p:sp>
        <p:nvSpPr>
          <p:cNvPr id="5" name="Notes Placeholder 4"/>
          <p:cNvSpPr>
            <a:spLocks noGrp="1"/>
          </p:cNvSpPr>
          <p:nvPr>
            <p:ph type="body" sz="quarter" idx="3"/>
          </p:nvPr>
        </p:nvSpPr>
        <p:spPr>
          <a:xfrm>
            <a:off x="368300" y="4343400"/>
            <a:ext cx="6121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2" name="Rectangle 8"/>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en-US"/>
          </a:p>
        </p:txBody>
      </p:sp>
      <p:sp>
        <p:nvSpPr>
          <p:cNvPr id="16393" name="Rectangle 9"/>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en-US"/>
          </a:p>
        </p:txBody>
      </p:sp>
      <p:sp>
        <p:nvSpPr>
          <p:cNvPr id="16394" name="Rectangle 10"/>
          <p:cNvSpPr>
            <a:spLocks noGrp="1" noChangeArrowheads="1"/>
          </p:cNvSpPr>
          <p:nvPr>
            <p:ph type="ftr" sz="quarter" idx="4"/>
          </p:nvPr>
        </p:nvSpPr>
        <p:spPr bwMode="auto">
          <a:xfrm>
            <a:off x="0" y="8685213"/>
            <a:ext cx="5568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r>
              <a:rPr lang="en-US"/>
              <a:t>Team 4.02</a:t>
            </a:r>
          </a:p>
        </p:txBody>
      </p:sp>
      <p:sp>
        <p:nvSpPr>
          <p:cNvPr id="16395" name="Rectangle 11"/>
          <p:cNvSpPr>
            <a:spLocks noGrp="1" noChangeArrowheads="1"/>
          </p:cNvSpPr>
          <p:nvPr>
            <p:ph type="sldNum" sz="quarter" idx="5"/>
          </p:nvPr>
        </p:nvSpPr>
        <p:spPr bwMode="auto">
          <a:xfrm>
            <a:off x="5749925" y="8685213"/>
            <a:ext cx="1106488"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B976D8D5-0ECD-3A4D-8E63-E16D685F0695}" type="slidenum">
              <a:rPr lang="en-US"/>
              <a:pPr/>
              <a:t>‹#›</a:t>
            </a:fld>
            <a:endParaRPr lang="en-US"/>
          </a:p>
        </p:txBody>
      </p:sp>
    </p:spTree>
    <p:extLst>
      <p:ext uri="{BB962C8B-B14F-4D97-AF65-F5344CB8AC3E}">
        <p14:creationId xmlns:p14="http://schemas.microsoft.com/office/powerpoint/2010/main" val="2323939531"/>
      </p:ext>
    </p:extLst>
  </p:cSld>
  <p:clrMap bg1="lt1" tx1="dk1" bg2="lt2" tx2="dk2" accent1="accent1" accent2="accent2" accent3="accent3" accent4="accent4" accent5="accent5" accent6="accent6" hlink="hlink" folHlink="folHlink"/>
  <p:hf ftr="0"/>
  <p:notesStyle>
    <a:lvl1pPr marL="80010" indent="-80010" algn="l" defTabSz="320040" rtl="0" eaLnBrk="0" fontAlgn="base" hangingPunct="0">
      <a:lnSpc>
        <a:spcPct val="90000"/>
      </a:lnSpc>
      <a:spcBef>
        <a:spcPts val="70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1pPr>
    <a:lvl2pPr marL="40005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2pPr>
    <a:lvl3pPr marL="72009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3pPr>
    <a:lvl4pPr marL="104013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4pPr>
    <a:lvl5pPr marL="136017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800" kern="1200">
        <a:solidFill>
          <a:schemeClr val="tx1"/>
        </a:solidFill>
        <a:latin typeface="+mn-lt"/>
        <a:ea typeface="+mn-ea"/>
        <a:cs typeface="+mn-cs"/>
      </a:defRPr>
    </a:lvl6pPr>
    <a:lvl7pPr marL="1920240" algn="l" defTabSz="320040" rtl="0" eaLnBrk="1" latinLnBrk="0" hangingPunct="1">
      <a:defRPr sz="800" kern="1200">
        <a:solidFill>
          <a:schemeClr val="tx1"/>
        </a:solidFill>
        <a:latin typeface="+mn-lt"/>
        <a:ea typeface="+mn-ea"/>
        <a:cs typeface="+mn-cs"/>
      </a:defRPr>
    </a:lvl7pPr>
    <a:lvl8pPr marL="2240280" algn="l" defTabSz="320040" rtl="0" eaLnBrk="1" latinLnBrk="0" hangingPunct="1">
      <a:defRPr sz="800" kern="1200">
        <a:solidFill>
          <a:schemeClr val="tx1"/>
        </a:solidFill>
        <a:latin typeface="+mn-lt"/>
        <a:ea typeface="+mn-ea"/>
        <a:cs typeface="+mn-cs"/>
      </a:defRPr>
    </a:lvl8pPr>
    <a:lvl9pPr marL="2560320" algn="l" defTabSz="320040"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daa.org/node/5278"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a:t>
            </a:fld>
            <a:endParaRPr lang="en-US"/>
          </a:p>
        </p:txBody>
      </p:sp>
      <p:sp>
        <p:nvSpPr>
          <p:cNvPr id="8" name="Date Placeholder 7">
            <a:extLst>
              <a:ext uri="{FF2B5EF4-FFF2-40B4-BE49-F238E27FC236}">
                <a16:creationId xmlns:a16="http://schemas.microsoft.com/office/drawing/2014/main" id="{CAD99D68-8FB8-A94E-AA84-8CC3DEF4C57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2325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We do also have a website which functions as essentially a digital pamphlet focused on the ideas and vision which we see for the future of </a:t>
            </a:r>
            <a:r>
              <a:rPr lang="en-US" err="1"/>
              <a:t>Mentah</a:t>
            </a:r>
            <a:r>
              <a:rPr lang="en-US"/>
              <a:t>.</a:t>
            </a:r>
          </a:p>
        </p:txBody>
      </p:sp>
      <p:sp>
        <p:nvSpPr>
          <p:cNvPr id="4" name="Header Placeholder 3"/>
          <p:cNvSpPr>
            <a:spLocks noGrp="1"/>
          </p:cNvSpPr>
          <p:nvPr>
            <p:ph type="hdr" sz="quarter" idx="10"/>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10</a:t>
            </a:fld>
            <a:endParaRPr lang="en-US"/>
          </a:p>
        </p:txBody>
      </p:sp>
      <p:sp>
        <p:nvSpPr>
          <p:cNvPr id="8" name="Date Placeholder 7">
            <a:extLst>
              <a:ext uri="{FF2B5EF4-FFF2-40B4-BE49-F238E27FC236}">
                <a16:creationId xmlns:a16="http://schemas.microsoft.com/office/drawing/2014/main" id="{469BBB27-397A-DA40-BBE7-E2723269D55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000100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11</a:t>
            </a:fld>
            <a:endParaRPr lang="en-US"/>
          </a:p>
        </p:txBody>
      </p:sp>
      <p:sp>
        <p:nvSpPr>
          <p:cNvPr id="8" name="Date Placeholder 7">
            <a:extLst>
              <a:ext uri="{FF2B5EF4-FFF2-40B4-BE49-F238E27FC236}">
                <a16:creationId xmlns:a16="http://schemas.microsoft.com/office/drawing/2014/main" id="{2687F1DB-412B-3E46-8238-0FC4067DAB1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153529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13</a:t>
            </a:fld>
            <a:endParaRPr lang="en-US"/>
          </a:p>
        </p:txBody>
      </p:sp>
      <p:sp>
        <p:nvSpPr>
          <p:cNvPr id="8" name="Date Placeholder 7">
            <a:extLst>
              <a:ext uri="{FF2B5EF4-FFF2-40B4-BE49-F238E27FC236}">
                <a16:creationId xmlns:a16="http://schemas.microsoft.com/office/drawing/2014/main" id="{AC08CC47-6712-B544-860C-B67BB27DCDA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526547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14</a:t>
            </a:fld>
            <a:endParaRPr lang="en-US"/>
          </a:p>
        </p:txBody>
      </p:sp>
      <p:sp>
        <p:nvSpPr>
          <p:cNvPr id="8" name="Date Placeholder 7">
            <a:extLst>
              <a:ext uri="{FF2B5EF4-FFF2-40B4-BE49-F238E27FC236}">
                <a16:creationId xmlns:a16="http://schemas.microsoft.com/office/drawing/2014/main" id="{AC08CC47-6712-B544-860C-B67BB27DCDA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195489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15</a:t>
            </a:fld>
            <a:endParaRPr lang="en-US"/>
          </a:p>
        </p:txBody>
      </p:sp>
      <p:sp>
        <p:nvSpPr>
          <p:cNvPr id="8" name="Date Placeholder 7">
            <a:extLst>
              <a:ext uri="{FF2B5EF4-FFF2-40B4-BE49-F238E27FC236}">
                <a16:creationId xmlns:a16="http://schemas.microsoft.com/office/drawing/2014/main" id="{AC08CC47-6712-B544-860C-B67BB27DCDA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312075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16</a:t>
            </a:fld>
            <a:endParaRPr lang="en-US"/>
          </a:p>
        </p:txBody>
      </p:sp>
      <p:sp>
        <p:nvSpPr>
          <p:cNvPr id="8" name="Date Placeholder 7">
            <a:extLst>
              <a:ext uri="{FF2B5EF4-FFF2-40B4-BE49-F238E27FC236}">
                <a16:creationId xmlns:a16="http://schemas.microsoft.com/office/drawing/2014/main" id="{AC08CC47-6712-B544-860C-B67BB27DCDA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842845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17</a:t>
            </a:fld>
            <a:endParaRPr lang="en-US"/>
          </a:p>
        </p:txBody>
      </p:sp>
      <p:sp>
        <p:nvSpPr>
          <p:cNvPr id="8" name="Date Placeholder 7">
            <a:extLst>
              <a:ext uri="{FF2B5EF4-FFF2-40B4-BE49-F238E27FC236}">
                <a16:creationId xmlns:a16="http://schemas.microsoft.com/office/drawing/2014/main" id="{AC08CC47-6712-B544-860C-B67BB27DCDA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839279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18</a:t>
            </a:fld>
            <a:endParaRPr lang="en-US"/>
          </a:p>
        </p:txBody>
      </p:sp>
      <p:sp>
        <p:nvSpPr>
          <p:cNvPr id="8" name="Date Placeholder 7">
            <a:extLst>
              <a:ext uri="{FF2B5EF4-FFF2-40B4-BE49-F238E27FC236}">
                <a16:creationId xmlns:a16="http://schemas.microsoft.com/office/drawing/2014/main" id="{AC08CC47-6712-B544-860C-B67BB27DCDA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139878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19</a:t>
            </a:fld>
            <a:endParaRPr lang="en-US"/>
          </a:p>
        </p:txBody>
      </p:sp>
      <p:sp>
        <p:nvSpPr>
          <p:cNvPr id="8" name="Date Placeholder 7">
            <a:extLst>
              <a:ext uri="{FF2B5EF4-FFF2-40B4-BE49-F238E27FC236}">
                <a16:creationId xmlns:a16="http://schemas.microsoft.com/office/drawing/2014/main" id="{51B90486-2D00-3E44-A5E9-CB8208C5920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211331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latin typeface="Arial"/>
                <a:ea typeface="Arial Unicode MS"/>
                <a:cs typeface="Arial"/>
              </a:rPr>
              <a:t>This is a comparison chart for our solution verse what is one the market today.</a:t>
            </a:r>
            <a:endParaRPr lang="en-US"/>
          </a:p>
        </p:txBody>
      </p:sp>
      <p:sp>
        <p:nvSpPr>
          <p:cNvPr id="4" name="Header Placeholder 3"/>
          <p:cNvSpPr>
            <a:spLocks noGrp="1"/>
          </p:cNvSpPr>
          <p:nvPr>
            <p:ph type="hdr" sz="quarter" idx="10"/>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21</a:t>
            </a:fld>
            <a:endParaRPr lang="en-US"/>
          </a:p>
        </p:txBody>
      </p:sp>
      <p:sp>
        <p:nvSpPr>
          <p:cNvPr id="8" name="Date Placeholder 7">
            <a:extLst>
              <a:ext uri="{FF2B5EF4-FFF2-40B4-BE49-F238E27FC236}">
                <a16:creationId xmlns:a16="http://schemas.microsoft.com/office/drawing/2014/main" id="{5907B63C-4422-9B4A-BE25-16919E63DE1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676111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Issue which we wanted to tackle for this project is access and availability to mental healthcare. There are 2 primary issues we plan to address, firstly that there is a stigma associated with mental healthcare and a fear of judgement which causes many people to not seek out the care they need. Secondly there is already an overburden of stress on the healthcare system.</a:t>
            </a:r>
          </a:p>
        </p:txBody>
      </p:sp>
      <p:sp>
        <p:nvSpPr>
          <p:cNvPr id="4" name="Header Placeholder 3"/>
          <p:cNvSpPr>
            <a:spLocks noGrp="1"/>
          </p:cNvSpPr>
          <p:nvPr>
            <p:ph type="hdr" sz="quarter" idx="10"/>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2</a:t>
            </a:fld>
            <a:endParaRPr lang="en-US"/>
          </a:p>
        </p:txBody>
      </p:sp>
      <p:sp>
        <p:nvSpPr>
          <p:cNvPr id="8" name="Date Placeholder 7">
            <a:extLst>
              <a:ext uri="{FF2B5EF4-FFF2-40B4-BE49-F238E27FC236}">
                <a16:creationId xmlns:a16="http://schemas.microsoft.com/office/drawing/2014/main" id="{469BBB27-397A-DA40-BBE7-E2723269D55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311912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22</a:t>
            </a:fld>
            <a:endParaRPr lang="en-US"/>
          </a:p>
        </p:txBody>
      </p:sp>
      <p:sp>
        <p:nvSpPr>
          <p:cNvPr id="8" name="Date Placeholder 7">
            <a:extLst>
              <a:ext uri="{FF2B5EF4-FFF2-40B4-BE49-F238E27FC236}">
                <a16:creationId xmlns:a16="http://schemas.microsoft.com/office/drawing/2014/main" id="{5907B63C-4422-9B4A-BE25-16919E63DE1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648736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ea typeface="Arial Unicode MS"/>
                <a:cs typeface="Calibri"/>
              </a:rPr>
              <a:t>Over 50 million people in the US have been identified as having some form of mental health related issue, with these numbers rising even higher in the ongoing and post COVID pandemic era. For this project however we initially want to limit the scope of our core target audience to healthcare workers themselves. Healthcare workers are also in need of mental health care and do also suffer from the associated fear of judgement, with nearly 93% reporting excessive levels of stress. So we feel healthcare workers are a perfect initial audience as they would also be able to provide critical professional feedback on how to improve the solution.</a:t>
            </a:r>
          </a:p>
          <a:p>
            <a:pPr>
              <a:buNone/>
            </a:pPr>
            <a:endParaRPr lang="en-US">
              <a:latin typeface="Calibri"/>
              <a:ea typeface="Arial Unicode MS"/>
              <a:cs typeface="Calibri"/>
            </a:endParaRPr>
          </a:p>
          <a:p>
            <a:pPr>
              <a:buNone/>
            </a:pPr>
            <a:endParaRPr lang="en-US">
              <a:latin typeface="Calibri"/>
              <a:ea typeface="Arial Unicode MS"/>
              <a:cs typeface="Calibri"/>
            </a:endParaRPr>
          </a:p>
          <a:p>
            <a:pPr>
              <a:buNone/>
            </a:pPr>
            <a:endParaRPr lang="en-US">
              <a:latin typeface="Calibri"/>
              <a:ea typeface="Arial Unicode MS"/>
              <a:cs typeface="Calibri"/>
            </a:endParaRPr>
          </a:p>
          <a:p>
            <a:pPr>
              <a:buNone/>
            </a:pPr>
            <a:endParaRPr lang="en-US">
              <a:latin typeface="Calibri"/>
              <a:ea typeface="Arial Unicode MS"/>
              <a:cs typeface="Calibri"/>
            </a:endParaRPr>
          </a:p>
          <a:p>
            <a:pPr>
              <a:buNone/>
            </a:pPr>
            <a:r>
              <a:rPr lang="en-US">
                <a:latin typeface="Calibri"/>
                <a:ea typeface="Arial Unicode MS"/>
                <a:cs typeface="Calibri"/>
              </a:rPr>
              <a:t>We know that healthcare workers were stressed before the recent pandemic. These feelings have been amplified after the stress of the COVID-19 pandemic that placed intense pressure on all aspects of healthcare. </a:t>
            </a:r>
          </a:p>
          <a:p>
            <a:pPr>
              <a:buNone/>
            </a:pPr>
            <a:r>
              <a:rPr lang="en-US">
                <a:latin typeface="Calibri"/>
                <a:ea typeface="Arial Unicode MS"/>
                <a:cs typeface="Calibri"/>
              </a:rPr>
              <a:t>According to the Mental Health Association, in 2020...(read the percentages on the slide)</a:t>
            </a:r>
          </a:p>
          <a:p>
            <a:pPr>
              <a:buNone/>
            </a:pPr>
            <a:endParaRPr lang="en-US">
              <a:latin typeface="Calibri"/>
              <a:cs typeface="Calibri"/>
            </a:endParaRPr>
          </a:p>
          <a:p>
            <a:pPr>
              <a:buNone/>
            </a:pPr>
            <a:endParaRPr lang="en-US">
              <a:latin typeface="Calibri"/>
              <a:ea typeface="Arial Unicode MS"/>
              <a:cs typeface="Calibri"/>
            </a:endParaRPr>
          </a:p>
          <a:p>
            <a:pPr>
              <a:buNone/>
            </a:pPr>
            <a:r>
              <a:rPr lang="en-US">
                <a:latin typeface="Calibri"/>
                <a:ea typeface="Arial Unicode MS"/>
                <a:cs typeface="Calibri"/>
              </a:rPr>
              <a:t>Other data if needed - </a:t>
            </a:r>
          </a:p>
          <a:p>
            <a:pPr>
              <a:buFont typeface="Arial"/>
              <a:buChar char="•"/>
            </a:pPr>
            <a:r>
              <a:rPr lang="en-US">
                <a:latin typeface="Arial"/>
                <a:ea typeface="Arial Unicode MS"/>
                <a:cs typeface="Arial"/>
              </a:rPr>
              <a:t>In 2019, among the 13.1 million adults with serious mental illness, 8.6 million (65.5%) received mental health treatment in the past year.</a:t>
            </a:r>
          </a:p>
          <a:p>
            <a:pPr>
              <a:buFont typeface="Arial"/>
              <a:buChar char="•"/>
            </a:pPr>
            <a:r>
              <a:rPr lang="en-US">
                <a:latin typeface="Arial"/>
                <a:ea typeface="Arial Unicode MS"/>
                <a:cs typeface="Arial"/>
              </a:rPr>
              <a:t>In 2019, there were an estimated 13.1 million adults aged 18 or older in the United States with SMI. This number represented 5.2% of all U.S. adults.</a:t>
            </a:r>
          </a:p>
          <a:p>
            <a:pPr>
              <a:buNone/>
            </a:pPr>
            <a:r>
              <a:rPr lang="en-US">
                <a:latin typeface="Arial"/>
                <a:ea typeface="Arial Unicode MS"/>
                <a:cs typeface="Arial"/>
                <a:hlinkClick r:id="rId3"/>
              </a:rPr>
              <a:t>https://adaa.org/node/5278</a:t>
            </a:r>
            <a:r>
              <a:rPr lang="en-US">
                <a:latin typeface="Arial"/>
                <a:ea typeface="Arial Unicode MS"/>
                <a:cs typeface="Arial"/>
              </a:rPr>
              <a:t> </a:t>
            </a:r>
            <a:endParaRPr lang="en-US">
              <a:cs typeface="Arial"/>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3</a:t>
            </a:fld>
            <a:endParaRPr lang="en-US"/>
          </a:p>
        </p:txBody>
      </p:sp>
    </p:spTree>
    <p:extLst>
      <p:ext uri="{BB962C8B-B14F-4D97-AF65-F5344CB8AC3E}">
        <p14:creationId xmlns:p14="http://schemas.microsoft.com/office/powerpoint/2010/main" val="2462909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in order to address this problem, we have developed what we are calling </a:t>
            </a:r>
            <a:r>
              <a:rPr lang="en-US" err="1"/>
              <a:t>Mentah</a:t>
            </a:r>
            <a:r>
              <a:rPr lang="en-US"/>
              <a:t>, a digital solution for mental healthcare with the ability to provide care for users</a:t>
            </a:r>
            <a:r>
              <a:rPr lang="en-US" b="0" i="0">
                <a:solidFill>
                  <a:srgbClr val="000000"/>
                </a:solidFill>
                <a:effectLst/>
                <a:latin typeface="barlow-extralight"/>
              </a:rPr>
              <a:t>, </a:t>
            </a:r>
            <a:r>
              <a:rPr lang="en-US"/>
              <a:t>without the fear of stigma or judgement. We envision this solution as </a:t>
            </a:r>
            <a:r>
              <a:rPr lang="en-US" b="0" i="0">
                <a:solidFill>
                  <a:srgbClr val="000000"/>
                </a:solidFill>
                <a:effectLst/>
                <a:latin typeface="barlow-extralight"/>
              </a:rPr>
              <a:t>an easy and accessible starting point for anyone's mental healthcare journey</a:t>
            </a:r>
            <a:r>
              <a:rPr lang="en-US"/>
              <a:t>.</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4</a:t>
            </a:fld>
            <a:endParaRPr lang="en-US"/>
          </a:p>
        </p:txBody>
      </p:sp>
    </p:spTree>
    <p:extLst>
      <p:ext uri="{BB962C8B-B14F-4D97-AF65-F5344CB8AC3E}">
        <p14:creationId xmlns:p14="http://schemas.microsoft.com/office/powerpoint/2010/main" val="2991306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ea typeface="Arial Unicode MS"/>
                <a:cs typeface="Calibri"/>
              </a:rPr>
              <a:t>To actually accomplish this we have developed what is essentially a specialized therapy chatbot capable of understanding the user’s input with a Natural Language processing algorithm paired with the use of a recursive neural network trained on proven clinical methods of Cognitive Behavioral Therapy. We believe that those who may be uncomfortable pursuing traditional methods of mental health therapy would be more open to an automated or digital solution such as this – there is no chance of judgement coming from a machine after all.</a:t>
            </a:r>
          </a:p>
          <a:p>
            <a:pPr>
              <a:buNone/>
            </a:pPr>
            <a:endParaRPr lang="en-US">
              <a:latin typeface="Calibri"/>
              <a:ea typeface="Arial Unicode MS"/>
              <a:cs typeface="Calibri"/>
            </a:endParaRPr>
          </a:p>
          <a:p>
            <a:pPr>
              <a:buNone/>
            </a:pPr>
            <a:endParaRPr lang="en-US">
              <a:latin typeface="Calibri"/>
              <a:ea typeface="Arial Unicode MS"/>
              <a:cs typeface="Calibri"/>
            </a:endParaRPr>
          </a:p>
          <a:p>
            <a:pPr>
              <a:buNone/>
            </a:pPr>
            <a:endParaRPr lang="en-US">
              <a:latin typeface="Calibri"/>
              <a:ea typeface="Arial Unicode MS"/>
              <a:cs typeface="Calibri"/>
            </a:endParaRPr>
          </a:p>
          <a:p>
            <a:pPr>
              <a:buNone/>
            </a:pPr>
            <a:r>
              <a:rPr lang="en-US">
                <a:latin typeface="Calibri"/>
                <a:ea typeface="Arial Unicode MS"/>
                <a:cs typeface="Calibri"/>
              </a:rPr>
              <a:t>The flow chart on the screen is an example of how an individual who could go through the app based on their answers. </a:t>
            </a:r>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5</a:t>
            </a:fld>
            <a:endParaRPr lang="en-US"/>
          </a:p>
        </p:txBody>
      </p:sp>
    </p:spTree>
    <p:extLst>
      <p:ext uri="{BB962C8B-B14F-4D97-AF65-F5344CB8AC3E}">
        <p14:creationId xmlns:p14="http://schemas.microsoft.com/office/powerpoint/2010/main" val="1457606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Regarding the current state of the </a:t>
            </a:r>
            <a:r>
              <a:rPr lang="en-US" err="1"/>
              <a:t>Mentah</a:t>
            </a:r>
            <a:r>
              <a:rPr lang="en-US"/>
              <a:t> Platform we have already developed a minimally viable product that has the ability to be deployed as a web or mobile application including the previously mentioned therapy chatbot. Additional modules such as the ability to guide users through the use of CBT concepts such as journaling, meditation, guided imagery, etc.  as well as the ability to take voice input from the users instead of just text are to be developed as we go forward with the solution.</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6</a:t>
            </a:fld>
            <a:endParaRPr lang="en-US"/>
          </a:p>
        </p:txBody>
      </p:sp>
    </p:spTree>
    <p:extLst>
      <p:ext uri="{BB962C8B-B14F-4D97-AF65-F5344CB8AC3E}">
        <p14:creationId xmlns:p14="http://schemas.microsoft.com/office/powerpoint/2010/main" val="2665752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ea typeface="Arial Unicode MS"/>
                <a:cs typeface="Calibri"/>
              </a:rPr>
              <a:t>So how will we know if this product is successful? Our Phase 1 Success metrics are all about enablement and engagement with users while our Phase 2 Success metrics are more about user benefit and effectiveness of care provided, or patient outlook. </a:t>
            </a:r>
          </a:p>
          <a:p>
            <a:pPr>
              <a:buNone/>
            </a:pPr>
            <a:endParaRPr lang="en-US">
              <a:latin typeface="Arial"/>
              <a:ea typeface="Arial Unicode MS"/>
              <a:cs typeface="Arial"/>
            </a:endParaRPr>
          </a:p>
          <a:p>
            <a:pPr>
              <a:buNone/>
            </a:pPr>
            <a:endParaRPr lang="en-US">
              <a:latin typeface="Arial"/>
              <a:ea typeface="Arial Unicode MS"/>
              <a:cs typeface="Arial"/>
            </a:endParaRPr>
          </a:p>
          <a:p>
            <a:pPr>
              <a:buNone/>
            </a:pPr>
            <a:endParaRPr lang="en-US">
              <a:latin typeface="Arial"/>
              <a:ea typeface="Arial Unicode MS"/>
              <a:cs typeface="Arial"/>
            </a:endParaRPr>
          </a:p>
          <a:p>
            <a:pPr>
              <a:buNone/>
            </a:pPr>
            <a:r>
              <a:rPr lang="en-US">
                <a:latin typeface="Arial"/>
                <a:ea typeface="Arial Unicode MS"/>
                <a:cs typeface="Arial"/>
              </a:rPr>
              <a:t>This population-based measure is used in primary care settings to assess the percent of patients with a diagnosis of depression with documented self-management goals set within the last 12 </a:t>
            </a:r>
            <a:r>
              <a:rPr lang="en-US" err="1">
                <a:latin typeface="Arial"/>
                <a:ea typeface="Arial Unicode MS"/>
                <a:cs typeface="Arial"/>
              </a:rPr>
              <a:t>months.Patient</a:t>
            </a:r>
            <a:r>
              <a:rPr lang="en-US">
                <a:latin typeface="Arial"/>
                <a:ea typeface="Arial Unicode MS"/>
                <a:cs typeface="Arial"/>
              </a:rPr>
              <a:t> education and self-management skills have been important components of collaborative model interventions (</a:t>
            </a:r>
            <a:r>
              <a:rPr lang="en-US" err="1">
                <a:latin typeface="Arial"/>
                <a:ea typeface="Arial Unicode MS"/>
                <a:cs typeface="Arial"/>
              </a:rPr>
              <a:t>Katon</a:t>
            </a:r>
            <a:r>
              <a:rPr lang="en-US">
                <a:latin typeface="Arial"/>
                <a:ea typeface="Arial Unicode MS"/>
                <a:cs typeface="Arial"/>
              </a:rPr>
              <a:t> W, et al., JAMA 1995; </a:t>
            </a:r>
            <a:r>
              <a:rPr lang="en-US" err="1">
                <a:latin typeface="Arial"/>
                <a:ea typeface="Arial Unicode MS"/>
                <a:cs typeface="Arial"/>
              </a:rPr>
              <a:t>Olivarius</a:t>
            </a:r>
            <a:r>
              <a:rPr lang="en-US">
                <a:latin typeface="Arial"/>
                <a:ea typeface="Arial Unicode MS"/>
                <a:cs typeface="Arial"/>
              </a:rPr>
              <a:t> N, et al., BMJ. 2001; Renders CM, et al., Diabetes Care. 2001; Norris SL, et al., Diabetes Care. 2001; </a:t>
            </a:r>
            <a:r>
              <a:rPr lang="en-US" err="1">
                <a:latin typeface="Arial"/>
                <a:ea typeface="Arial Unicode MS"/>
                <a:cs typeface="Arial"/>
              </a:rPr>
              <a:t>Maly</a:t>
            </a:r>
            <a:r>
              <a:rPr lang="en-US">
                <a:latin typeface="Arial"/>
                <a:ea typeface="Arial Unicode MS"/>
                <a:cs typeface="Arial"/>
              </a:rPr>
              <a:t> RM, et al., </a:t>
            </a:r>
            <a:r>
              <a:rPr lang="en-US" err="1">
                <a:latin typeface="Arial"/>
                <a:ea typeface="Arial Unicode MS"/>
                <a:cs typeface="Arial"/>
              </a:rPr>
              <a:t>Jrnl</a:t>
            </a:r>
            <a:r>
              <a:rPr lang="en-US">
                <a:latin typeface="Arial"/>
                <a:ea typeface="Arial Unicode MS"/>
                <a:cs typeface="Arial"/>
              </a:rPr>
              <a:t> Amer Ger Soc 2002; Heisler M, et al., J Gen Inter Med 2002; </a:t>
            </a:r>
            <a:r>
              <a:rPr lang="en-US" err="1">
                <a:latin typeface="Arial"/>
                <a:ea typeface="Arial Unicode MS"/>
                <a:cs typeface="Arial"/>
              </a:rPr>
              <a:t>Lorig</a:t>
            </a:r>
            <a:r>
              <a:rPr lang="en-US">
                <a:latin typeface="Arial"/>
                <a:ea typeface="Arial Unicode MS"/>
                <a:cs typeface="Arial"/>
              </a:rPr>
              <a:t> KR, et al., Medical Care 1999).</a:t>
            </a:r>
            <a:endParaRPr lang="en-US">
              <a:cs typeface="Arial"/>
            </a:endParaRPr>
          </a:p>
          <a:p>
            <a:pPr>
              <a:buNone/>
            </a:pPr>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7</a:t>
            </a:fld>
            <a:endParaRPr lang="en-US"/>
          </a:p>
        </p:txBody>
      </p:sp>
    </p:spTree>
    <p:extLst>
      <p:ext uri="{BB962C8B-B14F-4D97-AF65-F5344CB8AC3E}">
        <p14:creationId xmlns:p14="http://schemas.microsoft.com/office/powerpoint/2010/main" val="55330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as mentioned our initial target market are healthcare professionals with the benefits to hospitals being the healthcare workers ability to provide better standard of care when their own mental health concerns are being addressed as well as lower costs associated with less burnout and exhaustion. </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8</a:t>
            </a:fld>
            <a:endParaRPr lang="en-US"/>
          </a:p>
        </p:txBody>
      </p:sp>
    </p:spTree>
    <p:extLst>
      <p:ext uri="{BB962C8B-B14F-4D97-AF65-F5344CB8AC3E}">
        <p14:creationId xmlns:p14="http://schemas.microsoft.com/office/powerpoint/2010/main" val="2505098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we do of course see great potential after the initial phases to scale up the userbase beyond healthcare professionals into the general population at large.</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9</a:t>
            </a:fld>
            <a:endParaRPr lang="en-US"/>
          </a:p>
        </p:txBody>
      </p:sp>
    </p:spTree>
    <p:extLst>
      <p:ext uri="{BB962C8B-B14F-4D97-AF65-F5344CB8AC3E}">
        <p14:creationId xmlns:p14="http://schemas.microsoft.com/office/powerpoint/2010/main" val="3759173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420977"/>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236725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10" name="Picture 9">
            <a:extLst>
              <a:ext uri="{FF2B5EF4-FFF2-40B4-BE49-F238E27FC236}">
                <a16:creationId xmlns:a16="http://schemas.microsoft.com/office/drawing/2014/main" id="{8A2C7CF9-D9AF-D448-B4A7-008ACC888A03}"/>
              </a:ext>
            </a:extLst>
          </p:cNvPr>
          <p:cNvPicPr>
            <a:picLocks noChangeAspect="1"/>
          </p:cNvPicPr>
          <p:nvPr userDrawn="1"/>
        </p:nvPicPr>
        <p:blipFill>
          <a:blip r:embed="rId3"/>
          <a:stretch>
            <a:fillRect/>
          </a:stretch>
        </p:blipFill>
        <p:spPr>
          <a:xfrm>
            <a:off x="537553" y="6175017"/>
            <a:ext cx="2013624" cy="504482"/>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23DEF279-B6BA-4243-AEAD-F08957B5E78B}"/>
              </a:ext>
            </a:extLst>
          </p:cNvPr>
          <p:cNvPicPr>
            <a:picLocks noChangeAspect="1"/>
          </p:cNvPicPr>
          <p:nvPr userDrawn="1"/>
        </p:nvPicPr>
        <p:blipFill>
          <a:blip r:embed="rId4"/>
          <a:stretch>
            <a:fillRect/>
          </a:stretch>
        </p:blipFill>
        <p:spPr>
          <a:xfrm>
            <a:off x="2622297" y="6164857"/>
            <a:ext cx="3901440" cy="696005"/>
          </a:xfrm>
          <a:prstGeom prst="rect">
            <a:avLst/>
          </a:prstGeom>
        </p:spPr>
      </p:pic>
    </p:spTree>
    <p:custDataLst>
      <p:tags r:id="rId1"/>
    </p:custData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title, sub blue">
    <p:bg>
      <p:bgPr>
        <a:solidFill>
          <a:schemeClr val="accent5"/>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magenta">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sub magenta">
    <p:bg>
      <p:bgPr>
        <a:solidFill>
          <a:schemeClr val="accent6"/>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title, sub magenta">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extLst>
      <p:ext uri="{BB962C8B-B14F-4D97-AF65-F5344CB8AC3E}">
        <p14:creationId xmlns:p14="http://schemas.microsoft.com/office/powerpoint/2010/main" val="18681045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ACCF9F-8C09-4CF5-898D-11222621635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FB6C2ECB-A4FE-4288-8FCC-BBE730F1B396}"/>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5" name="Content Placeholder 4">
            <a:extLst>
              <a:ext uri="{FF2B5EF4-FFF2-40B4-BE49-F238E27FC236}">
                <a16:creationId xmlns:a16="http://schemas.microsoft.com/office/drawing/2014/main" id="{AE7F6632-A536-4E61-832D-097A4041BD38}"/>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 graphic">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2" name="Title 1">
            <a:extLst>
              <a:ext uri="{FF2B5EF4-FFF2-40B4-BE49-F238E27FC236}">
                <a16:creationId xmlns:a16="http://schemas.microsoft.com/office/drawing/2014/main" id="{94550AF9-85EE-431B-BD54-F1FC8C6D421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160B6D8-A902-42D8-AB46-12D035F9250E}"/>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023ADA1-AE77-4E30-9860-A25034135C4F}"/>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 multi image">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Picture Placeholder 3">
            <a:extLst>
              <a:ext uri="{FF2B5EF4-FFF2-40B4-BE49-F238E27FC236}">
                <a16:creationId xmlns:a16="http://schemas.microsoft.com/office/drawing/2014/main" id="{01EC1A14-743D-4EE0-A878-60807D3B445F}"/>
              </a:ext>
            </a:extLst>
          </p:cNvPr>
          <p:cNvSpPr>
            <a:spLocks noGrp="1"/>
          </p:cNvSpPr>
          <p:nvPr>
            <p:ph type="pic" sz="quarter" idx="18"/>
          </p:nvPr>
        </p:nvSpPr>
        <p:spPr>
          <a:xfrm>
            <a:off x="609600" y="1948212"/>
            <a:ext cx="2614268" cy="1758961"/>
          </a:xfrm>
        </p:spPr>
        <p:txBody>
          <a:bodyPr/>
          <a:lstStyle>
            <a:lvl1pPr marL="0" indent="0">
              <a:buNone/>
              <a:defRPr>
                <a:solidFill>
                  <a:schemeClr val="tx2"/>
                </a:solidFill>
              </a:defRPr>
            </a:lvl1pPr>
          </a:lstStyle>
          <a:p>
            <a:endParaRPr lang="en-US"/>
          </a:p>
        </p:txBody>
      </p:sp>
      <p:sp>
        <p:nvSpPr>
          <p:cNvPr id="16" name="Picture Placeholder 3">
            <a:extLst>
              <a:ext uri="{FF2B5EF4-FFF2-40B4-BE49-F238E27FC236}">
                <a16:creationId xmlns:a16="http://schemas.microsoft.com/office/drawing/2014/main" id="{38524962-5303-462F-AFF4-6DD4D159CBD1}"/>
              </a:ext>
            </a:extLst>
          </p:cNvPr>
          <p:cNvSpPr>
            <a:spLocks noGrp="1"/>
          </p:cNvSpPr>
          <p:nvPr>
            <p:ph type="pic" sz="quarter" idx="19"/>
          </p:nvPr>
        </p:nvSpPr>
        <p:spPr>
          <a:xfrm>
            <a:off x="3391237" y="1945660"/>
            <a:ext cx="2614268" cy="1758961"/>
          </a:xfrm>
        </p:spPr>
        <p:txBody>
          <a:bodyPr/>
          <a:lstStyle>
            <a:lvl1pPr marL="0" indent="0">
              <a:buNone/>
              <a:defRPr>
                <a:solidFill>
                  <a:schemeClr val="tx2"/>
                </a:solidFill>
              </a:defRPr>
            </a:lvl1pPr>
          </a:lstStyle>
          <a:p>
            <a:endParaRPr lang="en-US"/>
          </a:p>
        </p:txBody>
      </p:sp>
      <p:sp>
        <p:nvSpPr>
          <p:cNvPr id="17" name="Picture Placeholder 3">
            <a:extLst>
              <a:ext uri="{FF2B5EF4-FFF2-40B4-BE49-F238E27FC236}">
                <a16:creationId xmlns:a16="http://schemas.microsoft.com/office/drawing/2014/main" id="{A29742B1-CD48-4F91-AFDF-D371A06C7ABB}"/>
              </a:ext>
            </a:extLst>
          </p:cNvPr>
          <p:cNvSpPr>
            <a:spLocks noGrp="1"/>
          </p:cNvSpPr>
          <p:nvPr>
            <p:ph type="pic" sz="quarter" idx="20"/>
          </p:nvPr>
        </p:nvSpPr>
        <p:spPr>
          <a:xfrm>
            <a:off x="6172874" y="1952040"/>
            <a:ext cx="2614268" cy="1758961"/>
          </a:xfrm>
        </p:spPr>
        <p:txBody>
          <a:bodyPr/>
          <a:lstStyle>
            <a:lvl1pPr marL="0" indent="0">
              <a:buNone/>
              <a:defRPr>
                <a:solidFill>
                  <a:schemeClr val="tx2"/>
                </a:solidFill>
              </a:defRPr>
            </a:lvl1pPr>
          </a:lstStyle>
          <a:p>
            <a:endParaRPr lang="en-US"/>
          </a:p>
        </p:txBody>
      </p:sp>
      <p:sp>
        <p:nvSpPr>
          <p:cNvPr id="19" name="Picture Placeholder 3">
            <a:extLst>
              <a:ext uri="{FF2B5EF4-FFF2-40B4-BE49-F238E27FC236}">
                <a16:creationId xmlns:a16="http://schemas.microsoft.com/office/drawing/2014/main" id="{147CD88C-B619-41B1-A824-C7444ACE32F3}"/>
              </a:ext>
            </a:extLst>
          </p:cNvPr>
          <p:cNvSpPr>
            <a:spLocks noGrp="1"/>
          </p:cNvSpPr>
          <p:nvPr>
            <p:ph type="pic" sz="quarter" idx="21"/>
          </p:nvPr>
        </p:nvSpPr>
        <p:spPr>
          <a:xfrm>
            <a:off x="8954510" y="1961445"/>
            <a:ext cx="2614268" cy="1758961"/>
          </a:xfrm>
        </p:spPr>
        <p:txBody>
          <a:bodyPr/>
          <a:lstStyle>
            <a:lvl1pPr marL="0" indent="0">
              <a:buNone/>
              <a:defRPr>
                <a:solidFill>
                  <a:schemeClr val="tx2"/>
                </a:solidFill>
              </a:defRPr>
            </a:lvl1pPr>
          </a:lstStyle>
          <a:p>
            <a:endParaRPr lang="en-US"/>
          </a:p>
        </p:txBody>
      </p:sp>
      <p:sp>
        <p:nvSpPr>
          <p:cNvPr id="24" name="Picture Placeholder 3">
            <a:extLst>
              <a:ext uri="{FF2B5EF4-FFF2-40B4-BE49-F238E27FC236}">
                <a16:creationId xmlns:a16="http://schemas.microsoft.com/office/drawing/2014/main" id="{62F96FA4-7CD5-434D-A000-4FC32EC33929}"/>
              </a:ext>
            </a:extLst>
          </p:cNvPr>
          <p:cNvSpPr>
            <a:spLocks noGrp="1"/>
          </p:cNvSpPr>
          <p:nvPr>
            <p:ph type="pic" sz="quarter" idx="22"/>
          </p:nvPr>
        </p:nvSpPr>
        <p:spPr>
          <a:xfrm>
            <a:off x="609600" y="3891865"/>
            <a:ext cx="2614268" cy="1758961"/>
          </a:xfrm>
        </p:spPr>
        <p:txBody>
          <a:bodyPr/>
          <a:lstStyle>
            <a:lvl1pPr marL="0" indent="0">
              <a:buNone/>
              <a:defRPr>
                <a:solidFill>
                  <a:schemeClr val="tx2"/>
                </a:solidFill>
              </a:defRPr>
            </a:lvl1pPr>
          </a:lstStyle>
          <a:p>
            <a:endParaRPr lang="en-US"/>
          </a:p>
        </p:txBody>
      </p:sp>
      <p:sp>
        <p:nvSpPr>
          <p:cNvPr id="25" name="Picture Placeholder 3">
            <a:extLst>
              <a:ext uri="{FF2B5EF4-FFF2-40B4-BE49-F238E27FC236}">
                <a16:creationId xmlns:a16="http://schemas.microsoft.com/office/drawing/2014/main" id="{BBEE7ABE-77AD-4A40-ADED-D83B23F64A8C}"/>
              </a:ext>
            </a:extLst>
          </p:cNvPr>
          <p:cNvSpPr>
            <a:spLocks noGrp="1"/>
          </p:cNvSpPr>
          <p:nvPr>
            <p:ph type="pic" sz="quarter" idx="23"/>
          </p:nvPr>
        </p:nvSpPr>
        <p:spPr>
          <a:xfrm>
            <a:off x="3391237" y="3889313"/>
            <a:ext cx="2614268" cy="1758961"/>
          </a:xfrm>
        </p:spPr>
        <p:txBody>
          <a:bodyPr/>
          <a:lstStyle>
            <a:lvl1pPr marL="0" indent="0">
              <a:buNone/>
              <a:defRPr>
                <a:solidFill>
                  <a:schemeClr val="tx2"/>
                </a:solidFill>
              </a:defRPr>
            </a:lvl1pPr>
          </a:lstStyle>
          <a:p>
            <a:endParaRPr lang="en-US"/>
          </a:p>
        </p:txBody>
      </p:sp>
      <p:sp>
        <p:nvSpPr>
          <p:cNvPr id="26" name="Picture Placeholder 3">
            <a:extLst>
              <a:ext uri="{FF2B5EF4-FFF2-40B4-BE49-F238E27FC236}">
                <a16:creationId xmlns:a16="http://schemas.microsoft.com/office/drawing/2014/main" id="{370C06F7-5603-41E6-8BD9-06EDA6C60220}"/>
              </a:ext>
            </a:extLst>
          </p:cNvPr>
          <p:cNvSpPr>
            <a:spLocks noGrp="1"/>
          </p:cNvSpPr>
          <p:nvPr>
            <p:ph type="pic" sz="quarter" idx="26"/>
          </p:nvPr>
        </p:nvSpPr>
        <p:spPr>
          <a:xfrm>
            <a:off x="6172874" y="3895693"/>
            <a:ext cx="2614268" cy="1758961"/>
          </a:xfrm>
        </p:spPr>
        <p:txBody>
          <a:bodyPr/>
          <a:lstStyle>
            <a:lvl1pPr marL="0" indent="0">
              <a:buNone/>
              <a:defRPr>
                <a:solidFill>
                  <a:schemeClr val="tx2"/>
                </a:solidFill>
              </a:defRPr>
            </a:lvl1pPr>
          </a:lstStyle>
          <a:p>
            <a:endParaRPr lang="en-US"/>
          </a:p>
        </p:txBody>
      </p:sp>
      <p:sp>
        <p:nvSpPr>
          <p:cNvPr id="27" name="Picture Placeholder 3">
            <a:extLst>
              <a:ext uri="{FF2B5EF4-FFF2-40B4-BE49-F238E27FC236}">
                <a16:creationId xmlns:a16="http://schemas.microsoft.com/office/drawing/2014/main" id="{A2C71AB9-038D-4843-9665-137E2D47BE47}"/>
              </a:ext>
            </a:extLst>
          </p:cNvPr>
          <p:cNvSpPr>
            <a:spLocks noGrp="1"/>
          </p:cNvSpPr>
          <p:nvPr>
            <p:ph type="pic" sz="quarter" idx="27"/>
          </p:nvPr>
        </p:nvSpPr>
        <p:spPr>
          <a:xfrm>
            <a:off x="8954510" y="3905098"/>
            <a:ext cx="2614268" cy="1758961"/>
          </a:xfrm>
        </p:spPr>
        <p:txBody>
          <a:bodyPr/>
          <a:lstStyle>
            <a:lvl1pPr marL="0" indent="0">
              <a:buNone/>
              <a:defRPr>
                <a:solidFill>
                  <a:schemeClr val="tx2"/>
                </a:solidFill>
              </a:defRPr>
            </a:lvl1pPr>
          </a:lstStyle>
          <a:p>
            <a:endParaRPr lang="en-US"/>
          </a:p>
        </p:txBody>
      </p:sp>
      <p:sp>
        <p:nvSpPr>
          <p:cNvPr id="2" name="Title 1">
            <a:extLst>
              <a:ext uri="{FF2B5EF4-FFF2-40B4-BE49-F238E27FC236}">
                <a16:creationId xmlns:a16="http://schemas.microsoft.com/office/drawing/2014/main" id="{D5FCFA94-6B37-49F1-850E-3358476DEEA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D20CB62-9910-41B7-AE83-DF549EE6D6E4}"/>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15709774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59732-053F-4710-A1A5-3FB81948AE5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C15143D-07D7-4953-9034-85742E3783E2}"/>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A7341B4C-7F27-49E4-ABF9-B6FED1C3E54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 bullets">
    <p:spTree>
      <p:nvGrpSpPr>
        <p:cNvPr id="1" name=""/>
        <p:cNvGrpSpPr/>
        <p:nvPr/>
      </p:nvGrpSpPr>
      <p:grpSpPr>
        <a:xfrm>
          <a:off x="0" y="0"/>
          <a:ext cx="0" cy="0"/>
          <a:chOff x="0" y="0"/>
          <a:chExt cx="0" cy="0"/>
        </a:xfrm>
      </p:grpSpPr>
      <p:sp>
        <p:nvSpPr>
          <p:cNvPr id="7"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83C15858-F7D2-448E-AC37-B9D644F6BD09}"/>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53B689D7-D8FA-4F51-9AA0-F53B86123D8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08C8B9-19E9-48BB-B9CB-00227891D9C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9" name="Content Placeholder 4">
            <a:extLst>
              <a:ext uri="{FF2B5EF4-FFF2-40B4-BE49-F238E27FC236}">
                <a16:creationId xmlns:a16="http://schemas.microsoft.com/office/drawing/2014/main" id="{DDC31D03-1592-4FFD-A8B8-E8D0941E316B}"/>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 header,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90428"/>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10000"/>
              </a:lnSpc>
              <a:spcBef>
                <a:spcPts val="0"/>
              </a:spcBef>
              <a:spcAft>
                <a:spcPct val="0"/>
              </a:spcAft>
              <a:buClr>
                <a:schemeClr val="tx1"/>
              </a:buClr>
              <a:buSzPct val="100000"/>
              <a:buFont typeface="Arial" pitchFamily="-65" charset="0"/>
              <a:buNone/>
              <a:defRPr lang="en-US" sz="2500" b="1" dirty="0" smtClean="0">
                <a:solidFill>
                  <a:schemeClr val="tx1"/>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7" name="Text Placeholder 4"/>
          <p:cNvSpPr>
            <a:spLocks noGrp="1"/>
          </p:cNvSpPr>
          <p:nvPr>
            <p:ph type="body" sz="quarter" idx="10"/>
          </p:nvPr>
        </p:nvSpPr>
        <p:spPr>
          <a:xfrm>
            <a:off x="609600" y="868681"/>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7AF03CF5-4739-4CC7-AEE2-0B9F7454F43F}"/>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017F2A2F-0AA0-4515-934D-5D4BC9381F8D}"/>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A0E1354D-3E5E-4E4A-9CA0-60C3AEE5C72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1520DDBA-6507-43D9-B5D6-89F38C956D57}"/>
              </a:ext>
            </a:extLst>
          </p:cNvPr>
          <p:cNvSpPr>
            <a:spLocks noGrp="1"/>
          </p:cNvSpPr>
          <p:nvPr>
            <p:ph sz="quarter" idx="22"/>
          </p:nvPr>
        </p:nvSpPr>
        <p:spPr>
          <a:xfrm>
            <a:off x="609600" y="2266122"/>
            <a:ext cx="10972800" cy="36532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2096843"/>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accent2"/>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90943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9EB5F0E6-1418-304D-A3B5-7877DF7DD1B2}"/>
              </a:ext>
            </a:extLst>
          </p:cNvPr>
          <p:cNvPicPr>
            <a:picLocks noChangeAspect="1"/>
          </p:cNvPicPr>
          <p:nvPr userDrawn="1"/>
        </p:nvPicPr>
        <p:blipFill>
          <a:blip r:embed="rId3"/>
          <a:stretch>
            <a:fillRect/>
          </a:stretch>
        </p:blipFill>
        <p:spPr>
          <a:xfrm>
            <a:off x="537553" y="6175017"/>
            <a:ext cx="2013624" cy="504482"/>
          </a:xfrm>
          <a:prstGeom prst="rect">
            <a:avLst/>
          </a:prstGeom>
        </p:spPr>
      </p:pic>
    </p:spTree>
    <p:custDataLst>
      <p:tags r:id="rId1"/>
    </p:custDataLst>
    <p:extLst>
      <p:ext uri="{BB962C8B-B14F-4D97-AF65-F5344CB8AC3E}">
        <p14:creationId xmlns:p14="http://schemas.microsoft.com/office/powerpoint/2010/main" val="380637403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 chart info">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000" dirty="0" smtClean="0">
                <a:solidFill>
                  <a:schemeClr val="tx2"/>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450D3E58-915E-457E-AED4-0288379A0A64}"/>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8BD55E13-02BE-4E33-B183-388B58486F62}"/>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3B9B263-0D8F-40A0-A832-EF1BE0984DB2}"/>
              </a:ext>
            </a:extLst>
          </p:cNvPr>
          <p:cNvSpPr>
            <a:spLocks noGrp="1"/>
          </p:cNvSpPr>
          <p:nvPr>
            <p:ph type="sldNum" sz="quarter" idx="21"/>
          </p:nvPr>
        </p:nvSpPr>
        <p:spPr/>
        <p:txBody>
          <a:bodyPr/>
          <a:lstStyle/>
          <a:p>
            <a:fld id="{AD816501-AAE5-214E-B100-00C3DC5F5E3F}" type="slidenum">
              <a:rPr lang="en-US" smtClean="0"/>
              <a:pPr/>
              <a:t>‹#›</a:t>
            </a:fld>
            <a:endParaRPr lang="en-US"/>
          </a:p>
        </p:txBody>
      </p:sp>
    </p:spTree>
    <p:custDataLst>
      <p:tags r:id="rId1"/>
    </p:custData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ne title, bullets">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C504591F-D3FF-43BE-BDD3-44D31344A53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73FD6D03-C1C3-4357-B38C-ACA608B3723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11E908F-6C9E-4AA3-9F59-8ED5F603DA5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38527A99-8CC5-4235-BC4F-5ABE0627F22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 LEF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Text Placeholder 14">
            <a:extLst>
              <a:ext uri="{FF2B5EF4-FFF2-40B4-BE49-F238E27FC236}">
                <a16:creationId xmlns:a16="http://schemas.microsoft.com/office/drawing/2014/main" id="{0B79D711-EF61-4011-9FA6-6FDB01FB165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C4A52491-CA22-4328-97AB-8EE9D2FAF2E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B3778AE-4C3E-40AD-9573-E0858D431205}"/>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1" name="Content Placeholder 4">
            <a:extLst>
              <a:ext uri="{FF2B5EF4-FFF2-40B4-BE49-F238E27FC236}">
                <a16:creationId xmlns:a16="http://schemas.microsoft.com/office/drawing/2014/main" id="{FD50DC96-D21B-4D16-93D7-9A8D148BBEC4}"/>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694F8BE6-6407-4DDB-837A-578478BA1FEF}"/>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2A105EBD-351D-4505-98DB-920A7CDF3028}"/>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2FCE3E10-278E-41E3-B8A0-C73ADA2C272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E1A62B7-E758-4594-B5E7-6F001A3CB102}"/>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4323909A-81C3-4277-9039-921D923903B8}"/>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DAAF54C2-8FC0-4DD0-9AA2-8C9B0214D6D5}"/>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79EA6ED1-A2B2-43FF-B4A8-651685E8F2F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2" name="Text Placeholder 14">
            <a:extLst>
              <a:ext uri="{FF2B5EF4-FFF2-40B4-BE49-F238E27FC236}">
                <a16:creationId xmlns:a16="http://schemas.microsoft.com/office/drawing/2014/main" id="{4ABC5773-4523-4921-89C9-CC89919286AD}"/>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1B6C8F46-B352-4510-97D0-BE486D8D816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69F6AB7-D22C-40D5-BF0E-EE8000C5BF48}"/>
              </a:ext>
            </a:extLst>
          </p:cNvPr>
          <p:cNvSpPr>
            <a:spLocks noGrp="1"/>
          </p:cNvSpPr>
          <p:nvPr>
            <p:ph type="sldNum" sz="quarter" idx="27"/>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CFC7D71-9B07-42C1-9728-35E0E94E8FC1}"/>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B6203159-F37F-48BC-BD51-5BFE655249E7}"/>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640083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 RIGH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FA5E5E89-9046-4B92-81F8-9FE18634F9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2DFA1F13-D00D-4129-B06E-EC06EA440B4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355035C5-22EB-4249-A65B-DF616251860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868CF-4AEC-4320-B897-E2C930BE17E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F7DBC7AF-8BED-44DE-9C7F-512660417EEF}"/>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4AEBAA0A-9D44-4D9C-B711-B7FECFEEAAA0}"/>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 LEF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2" name="Text Placeholder 14">
            <a:extLst>
              <a:ext uri="{FF2B5EF4-FFF2-40B4-BE49-F238E27FC236}">
                <a16:creationId xmlns:a16="http://schemas.microsoft.com/office/drawing/2014/main" id="{51308F76-0F94-4162-90ED-49AB65EECFD2}"/>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3" name="Text Placeholder 14">
            <a:extLst>
              <a:ext uri="{FF2B5EF4-FFF2-40B4-BE49-F238E27FC236}">
                <a16:creationId xmlns:a16="http://schemas.microsoft.com/office/drawing/2014/main" id="{3EF6C625-7DFB-4BC9-8909-7AFEFE6B8D0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DDBE2662-2467-4E27-B0DA-15E2AAC8844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0803843-1005-4A82-8512-DCCA81735EFB}"/>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59F098F2-E403-43AF-85C3-42BF610FEBB8}"/>
              </a:ext>
            </a:extLst>
          </p:cNvPr>
          <p:cNvSpPr>
            <a:spLocks noGrp="1"/>
          </p:cNvSpPr>
          <p:nvPr>
            <p:ph sz="quarter" idx="22"/>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5EE6BD3F-0350-4B57-82B2-CDCBC4658040}"/>
              </a:ext>
            </a:extLst>
          </p:cNvPr>
          <p:cNvSpPr>
            <a:spLocks noGrp="1"/>
          </p:cNvSpPr>
          <p:nvPr>
            <p:ph sz="quarter" idx="26"/>
          </p:nvPr>
        </p:nvSpPr>
        <p:spPr>
          <a:xfrm>
            <a:off x="609600"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line title, bullets">
    <p:spTree>
      <p:nvGrpSpPr>
        <p:cNvPr id="1" name=""/>
        <p:cNvGrpSpPr/>
        <p:nvPr/>
      </p:nvGrpSpPr>
      <p:grpSpPr>
        <a:xfrm>
          <a:off x="0" y="0"/>
          <a:ext cx="0" cy="0"/>
          <a:chOff x="0" y="0"/>
          <a:chExt cx="0" cy="0"/>
        </a:xfrm>
      </p:grpSpPr>
      <p:sp>
        <p:nvSpPr>
          <p:cNvPr id="19" name="Text Placeholder 14">
            <a:extLst>
              <a:ext uri="{FF2B5EF4-FFF2-40B4-BE49-F238E27FC236}">
                <a16:creationId xmlns:a16="http://schemas.microsoft.com/office/drawing/2014/main" id="{39D5B29B-D593-414D-9905-2654EE1F88A5}"/>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0" name="Text Placeholder 14">
            <a:extLst>
              <a:ext uri="{FF2B5EF4-FFF2-40B4-BE49-F238E27FC236}">
                <a16:creationId xmlns:a16="http://schemas.microsoft.com/office/drawing/2014/main" id="{508706A0-D22F-4B03-AD09-292FF112655A}"/>
              </a:ext>
            </a:extLst>
          </p:cNvPr>
          <p:cNvSpPr>
            <a:spLocks noGrp="1"/>
          </p:cNvSpPr>
          <p:nvPr>
            <p:ph type="body" sz="quarter" idx="32"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1" name="Text Placeholder 3">
            <a:extLst>
              <a:ext uri="{FF2B5EF4-FFF2-40B4-BE49-F238E27FC236}">
                <a16:creationId xmlns:a16="http://schemas.microsoft.com/office/drawing/2014/main" id="{5F3EB15A-5BC3-4367-BB21-CCA11C753628}"/>
              </a:ext>
            </a:extLst>
          </p:cNvPr>
          <p:cNvSpPr>
            <a:spLocks noGrp="1"/>
          </p:cNvSpPr>
          <p:nvPr>
            <p:ph type="body" sz="quarter" idx="22"/>
          </p:nvPr>
        </p:nvSpPr>
        <p:spPr>
          <a:xfrm>
            <a:off x="603250" y="1406632"/>
            <a:ext cx="5143500" cy="371157"/>
          </a:xfrm>
        </p:spPr>
        <p:txBody>
          <a:bodyPr/>
          <a:lstStyle>
            <a:lvl1pPr marL="0" indent="0">
              <a:buNone/>
              <a:defRPr sz="2000" b="1">
                <a:solidFill>
                  <a:schemeClr val="tx2"/>
                </a:solidFill>
              </a:defRPr>
            </a:lvl1pPr>
          </a:lstStyle>
          <a:p>
            <a:pPr lvl="0"/>
            <a:r>
              <a:rPr lang="en-US"/>
              <a:t>Click to edit</a:t>
            </a:r>
          </a:p>
        </p:txBody>
      </p:sp>
      <p:sp>
        <p:nvSpPr>
          <p:cNvPr id="22" name="Text Placeholder 3">
            <a:extLst>
              <a:ext uri="{FF2B5EF4-FFF2-40B4-BE49-F238E27FC236}">
                <a16:creationId xmlns:a16="http://schemas.microsoft.com/office/drawing/2014/main" id="{BD7D64E5-E39C-492B-9373-C950F64EBD4C}"/>
              </a:ext>
            </a:extLst>
          </p:cNvPr>
          <p:cNvSpPr>
            <a:spLocks noGrp="1"/>
          </p:cNvSpPr>
          <p:nvPr>
            <p:ph type="body" sz="quarter" idx="23"/>
          </p:nvPr>
        </p:nvSpPr>
        <p:spPr>
          <a:xfrm>
            <a:off x="6443186" y="1406633"/>
            <a:ext cx="5143500" cy="361745"/>
          </a:xfrm>
        </p:spPr>
        <p:txBody>
          <a:bodyPr/>
          <a:lstStyle>
            <a:lvl1pPr marL="0" indent="0">
              <a:buNone/>
              <a:defRPr sz="2000" b="1">
                <a:solidFill>
                  <a:schemeClr val="tx2"/>
                </a:solidFill>
              </a:defRPr>
            </a:lvl1pPr>
          </a:lstStyle>
          <a:p>
            <a:pPr lvl="0"/>
            <a:r>
              <a:rPr lang="en-US"/>
              <a:t>Click to edit</a:t>
            </a:r>
          </a:p>
        </p:txBody>
      </p:sp>
      <p:sp>
        <p:nvSpPr>
          <p:cNvPr id="23" name="Text Placeholder 3">
            <a:extLst>
              <a:ext uri="{FF2B5EF4-FFF2-40B4-BE49-F238E27FC236}">
                <a16:creationId xmlns:a16="http://schemas.microsoft.com/office/drawing/2014/main" id="{426E0646-0EC1-4A19-8A27-410C2E589238}"/>
              </a:ext>
            </a:extLst>
          </p:cNvPr>
          <p:cNvSpPr>
            <a:spLocks noGrp="1"/>
          </p:cNvSpPr>
          <p:nvPr>
            <p:ph type="body" sz="quarter" idx="24"/>
          </p:nvPr>
        </p:nvSpPr>
        <p:spPr>
          <a:xfrm>
            <a:off x="603251" y="1826717"/>
            <a:ext cx="5143500" cy="556457"/>
          </a:xfrm>
        </p:spPr>
        <p:txBody>
          <a:bodyPr/>
          <a:lstStyle>
            <a:lvl1pPr marL="0" indent="0">
              <a:buNone/>
              <a:defRPr sz="1500" b="0">
                <a:solidFill>
                  <a:schemeClr val="tx2"/>
                </a:solidFill>
              </a:defRPr>
            </a:lvl1pPr>
          </a:lstStyle>
          <a:p>
            <a:pPr lvl="0"/>
            <a:r>
              <a:rPr lang="en-US"/>
              <a:t>Click to edit</a:t>
            </a:r>
          </a:p>
        </p:txBody>
      </p:sp>
      <p:sp>
        <p:nvSpPr>
          <p:cNvPr id="24" name="Text Placeholder 3">
            <a:extLst>
              <a:ext uri="{FF2B5EF4-FFF2-40B4-BE49-F238E27FC236}">
                <a16:creationId xmlns:a16="http://schemas.microsoft.com/office/drawing/2014/main" id="{F995C9AD-54B7-4111-ABEA-B510643D6D01}"/>
              </a:ext>
            </a:extLst>
          </p:cNvPr>
          <p:cNvSpPr>
            <a:spLocks noGrp="1"/>
          </p:cNvSpPr>
          <p:nvPr>
            <p:ph type="body" sz="quarter" idx="25"/>
          </p:nvPr>
        </p:nvSpPr>
        <p:spPr>
          <a:xfrm>
            <a:off x="6443186" y="1826717"/>
            <a:ext cx="5143500" cy="556457"/>
          </a:xfrm>
        </p:spPr>
        <p:txBody>
          <a:bodyPr/>
          <a:lstStyle>
            <a:lvl1pPr marL="0" indent="0">
              <a:buNone/>
              <a:defRPr sz="1500" b="0">
                <a:solidFill>
                  <a:schemeClr val="tx2"/>
                </a:solidFill>
              </a:defRPr>
            </a:lvl1pPr>
          </a:lstStyle>
          <a:p>
            <a:pPr lvl="0"/>
            <a:r>
              <a:rPr lang="en-US"/>
              <a:t>Click to edit</a:t>
            </a:r>
          </a:p>
        </p:txBody>
      </p:sp>
      <p:sp>
        <p:nvSpPr>
          <p:cNvPr id="25" name="Text Placeholder 3">
            <a:extLst>
              <a:ext uri="{FF2B5EF4-FFF2-40B4-BE49-F238E27FC236}">
                <a16:creationId xmlns:a16="http://schemas.microsoft.com/office/drawing/2014/main" id="{FB356183-1EB8-4EF2-B0BB-F990BD15DF7D}"/>
              </a:ext>
            </a:extLst>
          </p:cNvPr>
          <p:cNvSpPr>
            <a:spLocks noGrp="1"/>
          </p:cNvSpPr>
          <p:nvPr>
            <p:ph type="body" sz="quarter" idx="26"/>
          </p:nvPr>
        </p:nvSpPr>
        <p:spPr>
          <a:xfrm>
            <a:off x="6443186" y="3110085"/>
            <a:ext cx="5143500" cy="556457"/>
          </a:xfrm>
        </p:spPr>
        <p:txBody>
          <a:bodyPr/>
          <a:lstStyle>
            <a:lvl1pPr marL="0" indent="0">
              <a:buNone/>
              <a:defRPr sz="1500" b="0">
                <a:solidFill>
                  <a:schemeClr val="tx2"/>
                </a:solidFill>
              </a:defRPr>
            </a:lvl1pPr>
          </a:lstStyle>
          <a:p>
            <a:pPr lvl="0"/>
            <a:r>
              <a:rPr lang="en-US"/>
              <a:t>Click to edit</a:t>
            </a:r>
          </a:p>
        </p:txBody>
      </p:sp>
      <p:sp>
        <p:nvSpPr>
          <p:cNvPr id="26" name="Text Placeholder 3">
            <a:extLst>
              <a:ext uri="{FF2B5EF4-FFF2-40B4-BE49-F238E27FC236}">
                <a16:creationId xmlns:a16="http://schemas.microsoft.com/office/drawing/2014/main" id="{D20B8A66-6880-43D3-8122-B6ACEB66A0DE}"/>
              </a:ext>
            </a:extLst>
          </p:cNvPr>
          <p:cNvSpPr>
            <a:spLocks noGrp="1"/>
          </p:cNvSpPr>
          <p:nvPr>
            <p:ph type="body" sz="quarter" idx="27"/>
          </p:nvPr>
        </p:nvSpPr>
        <p:spPr>
          <a:xfrm>
            <a:off x="603251" y="3110085"/>
            <a:ext cx="5143500" cy="556457"/>
          </a:xfrm>
        </p:spPr>
        <p:txBody>
          <a:bodyPr/>
          <a:lstStyle>
            <a:lvl1pPr marL="0" indent="0">
              <a:buNone/>
              <a:defRPr sz="1500" b="0">
                <a:solidFill>
                  <a:schemeClr val="tx2"/>
                </a:solidFill>
              </a:defRPr>
            </a:lvl1pPr>
          </a:lstStyle>
          <a:p>
            <a:pPr lvl="0"/>
            <a:r>
              <a:rPr lang="en-US"/>
              <a:t>Click to edit</a:t>
            </a:r>
          </a:p>
        </p:txBody>
      </p:sp>
      <p:sp>
        <p:nvSpPr>
          <p:cNvPr id="27" name="Text Placeholder 3">
            <a:extLst>
              <a:ext uri="{FF2B5EF4-FFF2-40B4-BE49-F238E27FC236}">
                <a16:creationId xmlns:a16="http://schemas.microsoft.com/office/drawing/2014/main" id="{EBA18470-B9C2-464B-B53B-54F7DDBB8A09}"/>
              </a:ext>
            </a:extLst>
          </p:cNvPr>
          <p:cNvSpPr>
            <a:spLocks noGrp="1"/>
          </p:cNvSpPr>
          <p:nvPr>
            <p:ph type="body" sz="quarter" idx="28"/>
          </p:nvPr>
        </p:nvSpPr>
        <p:spPr>
          <a:xfrm>
            <a:off x="603250" y="2589737"/>
            <a:ext cx="5143500" cy="519636"/>
          </a:xfrm>
        </p:spPr>
        <p:txBody>
          <a:bodyPr/>
          <a:lstStyle>
            <a:lvl1pPr marL="0" indent="0">
              <a:buNone/>
              <a:defRPr sz="3000" b="1">
                <a:solidFill>
                  <a:schemeClr val="accent1"/>
                </a:solidFill>
              </a:defRPr>
            </a:lvl1pPr>
          </a:lstStyle>
          <a:p>
            <a:pPr lvl="0"/>
            <a:r>
              <a:rPr lang="en-US"/>
              <a:t>Click to edit</a:t>
            </a:r>
          </a:p>
        </p:txBody>
      </p:sp>
      <p:sp>
        <p:nvSpPr>
          <p:cNvPr id="28" name="Text Placeholder 3">
            <a:extLst>
              <a:ext uri="{FF2B5EF4-FFF2-40B4-BE49-F238E27FC236}">
                <a16:creationId xmlns:a16="http://schemas.microsoft.com/office/drawing/2014/main" id="{D8B1B4F8-FD1B-44C6-AD8B-3D1338524700}"/>
              </a:ext>
            </a:extLst>
          </p:cNvPr>
          <p:cNvSpPr>
            <a:spLocks noGrp="1"/>
          </p:cNvSpPr>
          <p:nvPr>
            <p:ph type="body" sz="quarter" idx="29"/>
          </p:nvPr>
        </p:nvSpPr>
        <p:spPr>
          <a:xfrm>
            <a:off x="6445250" y="2589737"/>
            <a:ext cx="5143500" cy="519636"/>
          </a:xfrm>
        </p:spPr>
        <p:txBody>
          <a:bodyPr/>
          <a:lstStyle>
            <a:lvl1pPr marL="0" indent="0">
              <a:buNone/>
              <a:defRPr sz="3000" b="1">
                <a:solidFill>
                  <a:schemeClr val="accent2"/>
                </a:solidFill>
              </a:defRPr>
            </a:lvl1pPr>
          </a:lstStyle>
          <a:p>
            <a:pPr lvl="0"/>
            <a:r>
              <a:rPr lang="en-US"/>
              <a:t>Click to edit</a:t>
            </a:r>
          </a:p>
        </p:txBody>
      </p:sp>
      <p:sp>
        <p:nvSpPr>
          <p:cNvPr id="29" name="Text Placeholder 3">
            <a:extLst>
              <a:ext uri="{FF2B5EF4-FFF2-40B4-BE49-F238E27FC236}">
                <a16:creationId xmlns:a16="http://schemas.microsoft.com/office/drawing/2014/main" id="{667E46BF-FF09-469A-BC1B-948A6FDBEA9E}"/>
              </a:ext>
            </a:extLst>
          </p:cNvPr>
          <p:cNvSpPr>
            <a:spLocks noGrp="1"/>
          </p:cNvSpPr>
          <p:nvPr>
            <p:ph type="body" sz="quarter" idx="30"/>
          </p:nvPr>
        </p:nvSpPr>
        <p:spPr>
          <a:xfrm>
            <a:off x="3717503" y="3956568"/>
            <a:ext cx="2137868" cy="398488"/>
          </a:xfrm>
        </p:spPr>
        <p:txBody>
          <a:bodyPr/>
          <a:lstStyle>
            <a:lvl1pPr marL="0" indent="0">
              <a:buNone/>
              <a:defRPr sz="2000" b="1">
                <a:solidFill>
                  <a:schemeClr val="tx2"/>
                </a:solidFill>
              </a:defRPr>
            </a:lvl1pPr>
          </a:lstStyle>
          <a:p>
            <a:pPr lvl="0"/>
            <a:r>
              <a:rPr lang="en-US"/>
              <a:t>Click to edit</a:t>
            </a:r>
          </a:p>
        </p:txBody>
      </p:sp>
      <p:sp>
        <p:nvSpPr>
          <p:cNvPr id="30" name="Text Placeholder 3">
            <a:extLst>
              <a:ext uri="{FF2B5EF4-FFF2-40B4-BE49-F238E27FC236}">
                <a16:creationId xmlns:a16="http://schemas.microsoft.com/office/drawing/2014/main" id="{0EF7A047-DC61-43FF-8686-C213B567E476}"/>
              </a:ext>
            </a:extLst>
          </p:cNvPr>
          <p:cNvSpPr>
            <a:spLocks noGrp="1"/>
          </p:cNvSpPr>
          <p:nvPr>
            <p:ph type="body" sz="quarter" idx="31"/>
          </p:nvPr>
        </p:nvSpPr>
        <p:spPr>
          <a:xfrm>
            <a:off x="9465434" y="3956568"/>
            <a:ext cx="2116967" cy="398488"/>
          </a:xfrm>
        </p:spPr>
        <p:txBody>
          <a:bodyPr/>
          <a:lstStyle>
            <a:lvl1pPr marL="0" indent="0">
              <a:buNone/>
              <a:defRPr sz="2000" b="1">
                <a:solidFill>
                  <a:schemeClr val="tx2"/>
                </a:solidFill>
              </a:defRPr>
            </a:lvl1pPr>
          </a:lstStyle>
          <a:p>
            <a:pPr lvl="0"/>
            <a:r>
              <a:rPr lang="en-US"/>
              <a:t>Click to edit</a:t>
            </a:r>
          </a:p>
        </p:txBody>
      </p:sp>
      <p:sp>
        <p:nvSpPr>
          <p:cNvPr id="31" name="Text Placeholder 3">
            <a:extLst>
              <a:ext uri="{FF2B5EF4-FFF2-40B4-BE49-F238E27FC236}">
                <a16:creationId xmlns:a16="http://schemas.microsoft.com/office/drawing/2014/main" id="{2269DF5D-3FA3-4059-973F-3FE193DE0E4C}"/>
              </a:ext>
            </a:extLst>
          </p:cNvPr>
          <p:cNvSpPr>
            <a:spLocks noGrp="1"/>
          </p:cNvSpPr>
          <p:nvPr>
            <p:ph type="body" sz="quarter" idx="33"/>
          </p:nvPr>
        </p:nvSpPr>
        <p:spPr>
          <a:xfrm>
            <a:off x="9465435" y="4482056"/>
            <a:ext cx="2116966"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2" name="Text Placeholder 3">
            <a:extLst>
              <a:ext uri="{FF2B5EF4-FFF2-40B4-BE49-F238E27FC236}">
                <a16:creationId xmlns:a16="http://schemas.microsoft.com/office/drawing/2014/main" id="{F35EC680-5173-4D51-9F43-B5ABF0130B9E}"/>
              </a:ext>
            </a:extLst>
          </p:cNvPr>
          <p:cNvSpPr>
            <a:spLocks noGrp="1"/>
          </p:cNvSpPr>
          <p:nvPr>
            <p:ph type="body" sz="quarter" idx="34"/>
          </p:nvPr>
        </p:nvSpPr>
        <p:spPr>
          <a:xfrm>
            <a:off x="3717503" y="4482056"/>
            <a:ext cx="2137867"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3" name="Text Placeholder 3">
            <a:extLst>
              <a:ext uri="{FF2B5EF4-FFF2-40B4-BE49-F238E27FC236}">
                <a16:creationId xmlns:a16="http://schemas.microsoft.com/office/drawing/2014/main" id="{EDAFBC1F-1BD0-47A1-A67C-290314D3F665}"/>
              </a:ext>
            </a:extLst>
          </p:cNvPr>
          <p:cNvSpPr>
            <a:spLocks noGrp="1"/>
          </p:cNvSpPr>
          <p:nvPr>
            <p:ph type="body" sz="quarter" idx="35"/>
          </p:nvPr>
        </p:nvSpPr>
        <p:spPr>
          <a:xfrm>
            <a:off x="7829943" y="4482056"/>
            <a:ext cx="1438975"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4" name="Text Placeholder 3">
            <a:extLst>
              <a:ext uri="{FF2B5EF4-FFF2-40B4-BE49-F238E27FC236}">
                <a16:creationId xmlns:a16="http://schemas.microsoft.com/office/drawing/2014/main" id="{FE857EBA-E4D8-4A75-B09D-1678C7F7EB32}"/>
              </a:ext>
            </a:extLst>
          </p:cNvPr>
          <p:cNvSpPr>
            <a:spLocks noGrp="1"/>
          </p:cNvSpPr>
          <p:nvPr>
            <p:ph type="body" sz="quarter" idx="36" hasCustomPrompt="1"/>
          </p:nvPr>
        </p:nvSpPr>
        <p:spPr>
          <a:xfrm>
            <a:off x="7829945" y="3898709"/>
            <a:ext cx="1438974" cy="519636"/>
          </a:xfrm>
        </p:spPr>
        <p:txBody>
          <a:bodyPr/>
          <a:lstStyle>
            <a:lvl1pPr marL="0" indent="0">
              <a:buNone/>
              <a:defRPr sz="3667" b="1">
                <a:solidFill>
                  <a:schemeClr val="accent2"/>
                </a:solidFill>
              </a:defRPr>
            </a:lvl1pPr>
          </a:lstStyle>
          <a:p>
            <a:pPr lvl="0"/>
            <a:r>
              <a:rPr lang="en-US"/>
              <a:t>edit</a:t>
            </a:r>
          </a:p>
        </p:txBody>
      </p:sp>
      <p:sp>
        <p:nvSpPr>
          <p:cNvPr id="35" name="Text Placeholder 3">
            <a:extLst>
              <a:ext uri="{FF2B5EF4-FFF2-40B4-BE49-F238E27FC236}">
                <a16:creationId xmlns:a16="http://schemas.microsoft.com/office/drawing/2014/main" id="{3A708712-0D12-46A2-AA01-0ACC7D633301}"/>
              </a:ext>
            </a:extLst>
          </p:cNvPr>
          <p:cNvSpPr>
            <a:spLocks noGrp="1"/>
          </p:cNvSpPr>
          <p:nvPr>
            <p:ph type="body" sz="quarter" idx="37"/>
          </p:nvPr>
        </p:nvSpPr>
        <p:spPr>
          <a:xfrm>
            <a:off x="2133681" y="4482056"/>
            <a:ext cx="1412289"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6" name="Text Placeholder 3">
            <a:extLst>
              <a:ext uri="{FF2B5EF4-FFF2-40B4-BE49-F238E27FC236}">
                <a16:creationId xmlns:a16="http://schemas.microsoft.com/office/drawing/2014/main" id="{63C77796-ADDC-42C7-9A84-710C309664B3}"/>
              </a:ext>
            </a:extLst>
          </p:cNvPr>
          <p:cNvSpPr>
            <a:spLocks noGrp="1"/>
          </p:cNvSpPr>
          <p:nvPr>
            <p:ph type="body" sz="quarter" idx="38" hasCustomPrompt="1"/>
          </p:nvPr>
        </p:nvSpPr>
        <p:spPr>
          <a:xfrm>
            <a:off x="2133683" y="3898709"/>
            <a:ext cx="1412288" cy="519636"/>
          </a:xfrm>
        </p:spPr>
        <p:txBody>
          <a:bodyPr/>
          <a:lstStyle>
            <a:lvl1pPr marL="0" indent="0">
              <a:buNone/>
              <a:defRPr sz="3667" b="1">
                <a:solidFill>
                  <a:schemeClr val="accent1"/>
                </a:solidFill>
              </a:defRPr>
            </a:lvl1pPr>
          </a:lstStyle>
          <a:p>
            <a:pPr lvl="0"/>
            <a:r>
              <a:rPr lang="en-US"/>
              <a:t>edit</a:t>
            </a:r>
          </a:p>
        </p:txBody>
      </p:sp>
      <p:sp>
        <p:nvSpPr>
          <p:cNvPr id="5" name="Title 4">
            <a:extLst>
              <a:ext uri="{FF2B5EF4-FFF2-40B4-BE49-F238E27FC236}">
                <a16:creationId xmlns:a16="http://schemas.microsoft.com/office/drawing/2014/main" id="{2418D3A5-77FA-4FE7-AF20-8ED6E498634E}"/>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17DCF1C3-A10F-4592-BC63-5F5FCD2A7480}"/>
              </a:ext>
            </a:extLst>
          </p:cNvPr>
          <p:cNvSpPr>
            <a:spLocks noGrp="1"/>
          </p:cNvSpPr>
          <p:nvPr>
            <p:ph type="sldNum" sz="quarter" idx="39"/>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224065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 columns 1x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84BE6475-7D45-4EB4-9A82-F07E160458C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4" name="Text Placeholder 14">
            <a:extLst>
              <a:ext uri="{FF2B5EF4-FFF2-40B4-BE49-F238E27FC236}">
                <a16:creationId xmlns:a16="http://schemas.microsoft.com/office/drawing/2014/main" id="{D5836718-9BE9-4DF7-BFF0-67B38F0C2FCC}"/>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F2FB29F8-F766-4EEA-AF0A-8D7125B1D46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7BDBF51-BDD9-47D4-9794-DE9814A353B8}"/>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A5E8EF69-874A-4E0D-AD1E-091E247D8856}"/>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147EF838-90C8-498B-BDB5-00F7E3918ACF}"/>
              </a:ext>
            </a:extLst>
          </p:cNvPr>
          <p:cNvSpPr>
            <a:spLocks noGrp="1"/>
          </p:cNvSpPr>
          <p:nvPr>
            <p:ph sz="quarter" idx="26"/>
          </p:nvPr>
        </p:nvSpPr>
        <p:spPr>
          <a:xfrm>
            <a:off x="4344924"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1BDA823C-A7CA-4268-A35C-1C4D5D386E20}"/>
              </a:ext>
            </a:extLst>
          </p:cNvPr>
          <p:cNvSpPr>
            <a:spLocks noGrp="1"/>
          </p:cNvSpPr>
          <p:nvPr>
            <p:ph sz="quarter" idx="27"/>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ub, columns 1x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C2BFE4F-52EC-EA4C-8174-6D0AB121C043}"/>
              </a:ext>
            </a:extLst>
          </p:cNvPr>
          <p:cNvSpPr/>
          <p:nvPr userDrawn="1"/>
        </p:nvSpPr>
        <p:spPr bwMode="auto">
          <a:xfrm>
            <a:off x="57765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3" name="Rectangle 12">
            <a:extLst>
              <a:ext uri="{FF2B5EF4-FFF2-40B4-BE49-F238E27FC236}">
                <a16:creationId xmlns:a16="http://schemas.microsoft.com/office/drawing/2014/main" id="{2129C99D-1F64-7E4F-B8C3-B8B45961F027}"/>
              </a:ext>
            </a:extLst>
          </p:cNvPr>
          <p:cNvSpPr/>
          <p:nvPr userDrawn="1"/>
        </p:nvSpPr>
        <p:spPr bwMode="auto">
          <a:xfrm>
            <a:off x="4349566"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88B694DC-BD9A-A442-9ACD-4F245C97A9FC}"/>
              </a:ext>
            </a:extLst>
          </p:cNvPr>
          <p:cNvSpPr/>
          <p:nvPr userDrawn="1"/>
        </p:nvSpPr>
        <p:spPr bwMode="auto">
          <a:xfrm>
            <a:off x="810240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3" name="Text Placeholder 2">
            <a:extLst>
              <a:ext uri="{FF2B5EF4-FFF2-40B4-BE49-F238E27FC236}">
                <a16:creationId xmlns:a16="http://schemas.microsoft.com/office/drawing/2014/main" id="{99CDC70B-08BA-B44B-8C3E-30BE82F98C48}"/>
              </a:ext>
            </a:extLst>
          </p:cNvPr>
          <p:cNvSpPr>
            <a:spLocks noGrp="1"/>
          </p:cNvSpPr>
          <p:nvPr>
            <p:ph type="body" sz="quarter" idx="22"/>
          </p:nvPr>
        </p:nvSpPr>
        <p:spPr>
          <a:xfrm>
            <a:off x="8308756" y="1276350"/>
            <a:ext cx="3075517" cy="508000"/>
          </a:xfrm>
        </p:spPr>
        <p:txBody>
          <a:bodyPr/>
          <a:lstStyle>
            <a:lvl1pPr marL="0" indent="0">
              <a:buNone/>
              <a:defRPr sz="2400" b="1">
                <a:solidFill>
                  <a:schemeClr val="tx2"/>
                </a:solidFill>
              </a:defRPr>
            </a:lvl1pPr>
          </a:lstStyle>
          <a:p>
            <a:pPr lvl="0"/>
            <a:endParaRPr lang="en-US"/>
          </a:p>
        </p:txBody>
      </p:sp>
      <p:sp>
        <p:nvSpPr>
          <p:cNvPr id="20" name="Text Placeholder 2">
            <a:extLst>
              <a:ext uri="{FF2B5EF4-FFF2-40B4-BE49-F238E27FC236}">
                <a16:creationId xmlns:a16="http://schemas.microsoft.com/office/drawing/2014/main" id="{3DE90F85-A45B-EB4F-885E-BDA161417B72}"/>
              </a:ext>
            </a:extLst>
          </p:cNvPr>
          <p:cNvSpPr>
            <a:spLocks noGrp="1"/>
          </p:cNvSpPr>
          <p:nvPr>
            <p:ph type="body" sz="quarter" idx="23"/>
          </p:nvPr>
        </p:nvSpPr>
        <p:spPr>
          <a:xfrm>
            <a:off x="4578452" y="1276350"/>
            <a:ext cx="3075517" cy="508000"/>
          </a:xfrm>
        </p:spPr>
        <p:txBody>
          <a:bodyPr/>
          <a:lstStyle>
            <a:lvl1pPr marL="0" indent="0">
              <a:buNone/>
              <a:defRPr sz="2400" b="1">
                <a:solidFill>
                  <a:schemeClr val="tx2"/>
                </a:solidFill>
              </a:defRPr>
            </a:lvl1pPr>
          </a:lstStyle>
          <a:p>
            <a:pPr lvl="0"/>
            <a:endParaRPr lang="en-US"/>
          </a:p>
        </p:txBody>
      </p:sp>
      <p:sp>
        <p:nvSpPr>
          <p:cNvPr id="21" name="Text Placeholder 2">
            <a:extLst>
              <a:ext uri="{FF2B5EF4-FFF2-40B4-BE49-F238E27FC236}">
                <a16:creationId xmlns:a16="http://schemas.microsoft.com/office/drawing/2014/main" id="{581FD44C-15D5-4E4E-9A40-D4A5205C1D14}"/>
              </a:ext>
            </a:extLst>
          </p:cNvPr>
          <p:cNvSpPr>
            <a:spLocks noGrp="1"/>
          </p:cNvSpPr>
          <p:nvPr>
            <p:ph type="body" sz="quarter" idx="24"/>
          </p:nvPr>
        </p:nvSpPr>
        <p:spPr>
          <a:xfrm>
            <a:off x="789047" y="1276350"/>
            <a:ext cx="3075517" cy="508000"/>
          </a:xfrm>
        </p:spPr>
        <p:txBody>
          <a:bodyPr/>
          <a:lstStyle>
            <a:lvl1pPr marL="0" indent="0">
              <a:buNone/>
              <a:defRPr sz="2400" b="1">
                <a:solidFill>
                  <a:schemeClr val="tx2"/>
                </a:solidFill>
              </a:defRPr>
            </a:lvl1pPr>
          </a:lstStyle>
          <a:p>
            <a:pPr lvl="0"/>
            <a:endParaRPr lang="en-US"/>
          </a:p>
        </p:txBody>
      </p:sp>
      <p:sp>
        <p:nvSpPr>
          <p:cNvPr id="5" name="Text Placeholder 4">
            <a:extLst>
              <a:ext uri="{FF2B5EF4-FFF2-40B4-BE49-F238E27FC236}">
                <a16:creationId xmlns:a16="http://schemas.microsoft.com/office/drawing/2014/main" id="{BA1D6CA6-DC3E-9040-8CD5-3433B67B4B12}"/>
              </a:ext>
            </a:extLst>
          </p:cNvPr>
          <p:cNvSpPr>
            <a:spLocks noGrp="1"/>
          </p:cNvSpPr>
          <p:nvPr>
            <p:ph type="body" sz="quarter" idx="25"/>
          </p:nvPr>
        </p:nvSpPr>
        <p:spPr>
          <a:xfrm>
            <a:off x="789047"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2" name="Text Placeholder 4">
            <a:extLst>
              <a:ext uri="{FF2B5EF4-FFF2-40B4-BE49-F238E27FC236}">
                <a16:creationId xmlns:a16="http://schemas.microsoft.com/office/drawing/2014/main" id="{560DC261-35D6-E54B-AA97-58927CE6AFF5}"/>
              </a:ext>
            </a:extLst>
          </p:cNvPr>
          <p:cNvSpPr>
            <a:spLocks noGrp="1"/>
          </p:cNvSpPr>
          <p:nvPr>
            <p:ph type="body" sz="quarter" idx="26"/>
          </p:nvPr>
        </p:nvSpPr>
        <p:spPr>
          <a:xfrm>
            <a:off x="4578452"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3" name="Text Placeholder 4">
            <a:extLst>
              <a:ext uri="{FF2B5EF4-FFF2-40B4-BE49-F238E27FC236}">
                <a16:creationId xmlns:a16="http://schemas.microsoft.com/office/drawing/2014/main" id="{C74439E9-4AE9-914D-B1E8-BB781BAEC99F}"/>
              </a:ext>
            </a:extLst>
          </p:cNvPr>
          <p:cNvSpPr>
            <a:spLocks noGrp="1"/>
          </p:cNvSpPr>
          <p:nvPr>
            <p:ph type="body" sz="quarter" idx="27"/>
          </p:nvPr>
        </p:nvSpPr>
        <p:spPr>
          <a:xfrm>
            <a:off x="8308756"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15" name="Text Placeholder 14">
            <a:extLst>
              <a:ext uri="{FF2B5EF4-FFF2-40B4-BE49-F238E27FC236}">
                <a16:creationId xmlns:a16="http://schemas.microsoft.com/office/drawing/2014/main" id="{BDAFC3A3-49BC-48B6-994B-13C419EE350A}"/>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6" name="Text Placeholder 14">
            <a:extLst>
              <a:ext uri="{FF2B5EF4-FFF2-40B4-BE49-F238E27FC236}">
                <a16:creationId xmlns:a16="http://schemas.microsoft.com/office/drawing/2014/main" id="{64630112-4D3B-4327-AFEF-69A672DE5EB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A01AAEAE-89AB-410F-B047-51B7B897EB65}"/>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7DF2A7E4-4B92-4774-AD3F-A153E94D600D}"/>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323504574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93E8CB-0D3D-4731-9E50-5EB436EA836D}"/>
              </a:ext>
            </a:extLst>
          </p:cNvPr>
          <p:cNvSpPr>
            <a:spLocks noGrp="1"/>
          </p:cNvSpPr>
          <p:nvPr>
            <p:ph type="sldNum" sz="quarter" idx="10"/>
          </p:nvPr>
        </p:nvSpPr>
        <p:spPr>
          <a:xfrm>
            <a:off x="10623665" y="6260570"/>
            <a:ext cx="1030782" cy="333375"/>
          </a:xfrm>
        </p:spPr>
        <p:txBody>
          <a:bodyPr/>
          <a:lstStyle>
            <a:lvl1pPr>
              <a:defRPr/>
            </a:lvl1pPr>
          </a:lstStyle>
          <a:p>
            <a:r>
              <a:rPr lang="en-US" dirty="0"/>
              <a:t>Team 4.02</a:t>
            </a:r>
          </a:p>
        </p:txBody>
      </p:sp>
      <p:sp>
        <p:nvSpPr>
          <p:cNvPr id="5" name="Title 4">
            <a:extLst>
              <a:ext uri="{FF2B5EF4-FFF2-40B4-BE49-F238E27FC236}">
                <a16:creationId xmlns:a16="http://schemas.microsoft.com/office/drawing/2014/main" id="{C65330B4-3113-4E4F-A7F6-866902B83506}"/>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26200874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3" name="Text Placeholder 2">
            <a:extLst>
              <a:ext uri="{FF2B5EF4-FFF2-40B4-BE49-F238E27FC236}">
                <a16:creationId xmlns:a16="http://schemas.microsoft.com/office/drawing/2014/main" id="{5A72341D-678F-0543-BC1F-DAF878E5E6E0}"/>
              </a:ext>
            </a:extLst>
          </p:cNvPr>
          <p:cNvSpPr>
            <a:spLocks noGrp="1"/>
          </p:cNvSpPr>
          <p:nvPr>
            <p:ph type="body" sz="quarter" idx="22"/>
          </p:nvPr>
        </p:nvSpPr>
        <p:spPr>
          <a:xfrm>
            <a:off x="609600" y="3883026"/>
            <a:ext cx="3505200"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2" name="Text Placeholder 2">
            <a:extLst>
              <a:ext uri="{FF2B5EF4-FFF2-40B4-BE49-F238E27FC236}">
                <a16:creationId xmlns:a16="http://schemas.microsoft.com/office/drawing/2014/main" id="{5D9755F0-C41E-2B45-9AED-E932B414A021}"/>
              </a:ext>
            </a:extLst>
          </p:cNvPr>
          <p:cNvSpPr>
            <a:spLocks noGrp="1"/>
          </p:cNvSpPr>
          <p:nvPr>
            <p:ph type="body" sz="quarter" idx="23"/>
          </p:nvPr>
        </p:nvSpPr>
        <p:spPr>
          <a:xfrm>
            <a:off x="4353736" y="3883026"/>
            <a:ext cx="3513667"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3" name="Text Placeholder 2">
            <a:extLst>
              <a:ext uri="{FF2B5EF4-FFF2-40B4-BE49-F238E27FC236}">
                <a16:creationId xmlns:a16="http://schemas.microsoft.com/office/drawing/2014/main" id="{229C5B03-CACE-A542-91AC-BA0C8C020009}"/>
              </a:ext>
            </a:extLst>
          </p:cNvPr>
          <p:cNvSpPr>
            <a:spLocks noGrp="1"/>
          </p:cNvSpPr>
          <p:nvPr>
            <p:ph type="body" sz="quarter" idx="24"/>
          </p:nvPr>
        </p:nvSpPr>
        <p:spPr>
          <a:xfrm>
            <a:off x="8077201" y="3883026"/>
            <a:ext cx="3505199"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4" name="Text Placeholder 14">
            <a:extLst>
              <a:ext uri="{FF2B5EF4-FFF2-40B4-BE49-F238E27FC236}">
                <a16:creationId xmlns:a16="http://schemas.microsoft.com/office/drawing/2014/main" id="{FE7F73C9-3F48-455D-BFC8-C12C2A65E4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33BD1F65-AD45-4791-98F4-368824440B0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4" name="Title 3">
            <a:extLst>
              <a:ext uri="{FF2B5EF4-FFF2-40B4-BE49-F238E27FC236}">
                <a16:creationId xmlns:a16="http://schemas.microsoft.com/office/drawing/2014/main" id="{C0F42EE2-082F-4851-A3A4-5F91F76428A9}"/>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7C5BD6E0-A478-4558-BA34-89E7ADD65AC3}"/>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9" name="Content Placeholder 4">
            <a:extLst>
              <a:ext uri="{FF2B5EF4-FFF2-40B4-BE49-F238E27FC236}">
                <a16:creationId xmlns:a16="http://schemas.microsoft.com/office/drawing/2014/main" id="{05E081D3-F617-4754-91D1-0F2E123DA750}"/>
              </a:ext>
            </a:extLst>
          </p:cNvPr>
          <p:cNvSpPr>
            <a:spLocks noGrp="1"/>
          </p:cNvSpPr>
          <p:nvPr>
            <p:ph sz="quarter" idx="26"/>
          </p:nvPr>
        </p:nvSpPr>
        <p:spPr>
          <a:xfrm>
            <a:off x="609599"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C6E1660A-D1C9-4932-8728-14A2890934CB}"/>
              </a:ext>
            </a:extLst>
          </p:cNvPr>
          <p:cNvSpPr>
            <a:spLocks noGrp="1"/>
          </p:cNvSpPr>
          <p:nvPr>
            <p:ph sz="quarter" idx="27"/>
          </p:nvPr>
        </p:nvSpPr>
        <p:spPr>
          <a:xfrm>
            <a:off x="4344924"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4">
            <a:extLst>
              <a:ext uri="{FF2B5EF4-FFF2-40B4-BE49-F238E27FC236}">
                <a16:creationId xmlns:a16="http://schemas.microsoft.com/office/drawing/2014/main" id="{B347574D-1A5A-4A37-8968-553E8EFD3C86}"/>
              </a:ext>
            </a:extLst>
          </p:cNvPr>
          <p:cNvSpPr>
            <a:spLocks noGrp="1"/>
          </p:cNvSpPr>
          <p:nvPr>
            <p:ph sz="quarter" idx="28"/>
          </p:nvPr>
        </p:nvSpPr>
        <p:spPr>
          <a:xfrm>
            <a:off x="8080248"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091451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4" name="Text Placeholder 3"/>
          <p:cNvSpPr>
            <a:spLocks noGrp="1"/>
          </p:cNvSpPr>
          <p:nvPr>
            <p:ph type="body" sz="quarter" idx="21"/>
          </p:nvPr>
        </p:nvSpPr>
        <p:spPr>
          <a:xfrm>
            <a:off x="4349193" y="1570154"/>
            <a:ext cx="3493057" cy="414422"/>
          </a:xfrm>
          <a:solidFill>
            <a:srgbClr val="FFFFFF"/>
          </a:solidFill>
          <a:ln>
            <a:noFill/>
          </a:ln>
        </p:spPr>
        <p:txBody>
          <a:bodyPr anchor="ctr"/>
          <a:lstStyle>
            <a:lvl1pPr marL="0" indent="0">
              <a:spcBef>
                <a:spcPts val="0"/>
              </a:spcBef>
              <a:buNone/>
              <a:defRPr sz="1600" b="1">
                <a:solidFill>
                  <a:schemeClr val="accent2"/>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2" name="Text Placeholder 3"/>
          <p:cNvSpPr>
            <a:spLocks noGrp="1"/>
          </p:cNvSpPr>
          <p:nvPr>
            <p:ph type="body" sz="quarter" idx="22"/>
          </p:nvPr>
        </p:nvSpPr>
        <p:spPr>
          <a:xfrm>
            <a:off x="606035" y="1570154"/>
            <a:ext cx="3510883" cy="414422"/>
          </a:xfrm>
          <a:solidFill>
            <a:srgbClr val="FFFFFF"/>
          </a:solidFill>
          <a:ln>
            <a:noFill/>
          </a:ln>
        </p:spPr>
        <p:txBody>
          <a:bodyPr anchor="ctr"/>
          <a:lstStyle>
            <a:lvl1pPr marL="0" indent="0">
              <a:spcBef>
                <a:spcPts val="0"/>
              </a:spcBef>
              <a:buNone/>
              <a:defRPr sz="1600" b="1">
                <a:solidFill>
                  <a:schemeClr val="accent3"/>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3" name="Text Placeholder 3"/>
          <p:cNvSpPr>
            <a:spLocks noGrp="1"/>
          </p:cNvSpPr>
          <p:nvPr>
            <p:ph type="body" sz="quarter" idx="23"/>
          </p:nvPr>
        </p:nvSpPr>
        <p:spPr>
          <a:xfrm>
            <a:off x="8074527" y="1569984"/>
            <a:ext cx="3510883" cy="415175"/>
          </a:xfrm>
          <a:solidFill>
            <a:srgbClr val="FFFFFF"/>
          </a:solidFill>
          <a:ln>
            <a:noFill/>
          </a:ln>
        </p:spPr>
        <p:txBody>
          <a:bodyPr anchor="ctr"/>
          <a:lstStyle>
            <a:lvl1pPr marL="0" indent="0">
              <a:spcBef>
                <a:spcPts val="0"/>
              </a:spcBef>
              <a:buNone/>
              <a:defRPr sz="1600" b="1">
                <a:solidFill>
                  <a:schemeClr val="accent1"/>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21" name="Text Placeholder 14">
            <a:extLst>
              <a:ext uri="{FF2B5EF4-FFF2-40B4-BE49-F238E27FC236}">
                <a16:creationId xmlns:a16="http://schemas.microsoft.com/office/drawing/2014/main" id="{303B4520-2D4F-4A32-9620-E39F9D8317C3}"/>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2" name="Text Placeholder 14">
            <a:extLst>
              <a:ext uri="{FF2B5EF4-FFF2-40B4-BE49-F238E27FC236}">
                <a16:creationId xmlns:a16="http://schemas.microsoft.com/office/drawing/2014/main" id="{DDC5C370-387B-4E4A-8091-666F1171BA42}"/>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B8556A56-88DF-4BD5-9EC5-D8DDC38FA13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2FB3D86-567F-4B85-BBBC-38136C9BDAE1}"/>
              </a:ext>
            </a:extLst>
          </p:cNvPr>
          <p:cNvSpPr>
            <a:spLocks noGrp="1"/>
          </p:cNvSpPr>
          <p:nvPr>
            <p:ph type="sldNum" sz="quarter" idx="24"/>
          </p:nvPr>
        </p:nvSpPr>
        <p:spPr/>
        <p:txBody>
          <a:bodyPr/>
          <a:lstStyle/>
          <a:p>
            <a:fld id="{AD816501-AAE5-214E-B100-00C3DC5F5E3F}" type="slidenum">
              <a:rPr lang="en-US" smtClean="0"/>
              <a:pPr/>
              <a:t>‹#›</a:t>
            </a:fld>
            <a:endParaRPr lang="en-US"/>
          </a:p>
        </p:txBody>
      </p:sp>
      <p:sp>
        <p:nvSpPr>
          <p:cNvPr id="14" name="Content Placeholder 4">
            <a:extLst>
              <a:ext uri="{FF2B5EF4-FFF2-40B4-BE49-F238E27FC236}">
                <a16:creationId xmlns:a16="http://schemas.microsoft.com/office/drawing/2014/main" id="{EB49C11D-D2B9-4750-B362-440439336BA3}"/>
              </a:ext>
            </a:extLst>
          </p:cNvPr>
          <p:cNvSpPr>
            <a:spLocks noGrp="1"/>
          </p:cNvSpPr>
          <p:nvPr>
            <p:ph sz="quarter" idx="25"/>
          </p:nvPr>
        </p:nvSpPr>
        <p:spPr>
          <a:xfrm>
            <a:off x="609599"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DC67EEFC-7974-489E-B530-DF12A47D36EA}"/>
              </a:ext>
            </a:extLst>
          </p:cNvPr>
          <p:cNvSpPr>
            <a:spLocks noGrp="1"/>
          </p:cNvSpPr>
          <p:nvPr>
            <p:ph sz="quarter" idx="26"/>
          </p:nvPr>
        </p:nvSpPr>
        <p:spPr>
          <a:xfrm>
            <a:off x="4344924"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9A402F6B-DC35-43F1-A608-7D25A4EECA1F}"/>
              </a:ext>
            </a:extLst>
          </p:cNvPr>
          <p:cNvSpPr>
            <a:spLocks noGrp="1"/>
          </p:cNvSpPr>
          <p:nvPr>
            <p:ph sz="quarter" idx="27"/>
          </p:nvPr>
        </p:nvSpPr>
        <p:spPr>
          <a:xfrm>
            <a:off x="8080248"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97220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RIGHT">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2" name="Slide Number Placeholder 1">
            <a:extLst>
              <a:ext uri="{FF2B5EF4-FFF2-40B4-BE49-F238E27FC236}">
                <a16:creationId xmlns:a16="http://schemas.microsoft.com/office/drawing/2014/main" id="{ED2C2B95-F1C7-464B-AB21-EB73C1EE9B80}"/>
              </a:ext>
            </a:extLst>
          </p:cNvPr>
          <p:cNvSpPr>
            <a:spLocks noGrp="1"/>
          </p:cNvSpPr>
          <p:nvPr>
            <p:ph type="sldNum" sz="quarter" idx="14"/>
          </p:nvPr>
        </p:nvSpPr>
        <p:spPr/>
        <p:txBody>
          <a:bodyPr/>
          <a:lstStyle/>
          <a:p>
            <a:fld id="{AD816501-AAE5-214E-B100-00C3DC5F5E3F}" type="slidenum">
              <a:rPr lang="en-US" smtClean="0"/>
              <a:pPr/>
              <a:t>‹#›</a:t>
            </a:fld>
            <a:endParaRPr lang="en-US"/>
          </a:p>
        </p:txBody>
      </p:sp>
      <p:sp>
        <p:nvSpPr>
          <p:cNvPr id="5" name="Text Placeholder 5">
            <a:extLst>
              <a:ext uri="{FF2B5EF4-FFF2-40B4-BE49-F238E27FC236}">
                <a16:creationId xmlns:a16="http://schemas.microsoft.com/office/drawing/2014/main" id="{B8961680-1199-41F6-9E55-884BD67648C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r"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6" name="Text Placeholder 11">
            <a:extLst>
              <a:ext uri="{FF2B5EF4-FFF2-40B4-BE49-F238E27FC236}">
                <a16:creationId xmlns:a16="http://schemas.microsoft.com/office/drawing/2014/main" id="{195566D2-55E9-4018-95A0-B86821206B80}"/>
              </a:ext>
            </a:extLst>
          </p:cNvPr>
          <p:cNvSpPr>
            <a:spLocks noGrp="1"/>
          </p:cNvSpPr>
          <p:nvPr>
            <p:ph type="body" sz="quarter" idx="12"/>
          </p:nvPr>
        </p:nvSpPr>
        <p:spPr>
          <a:xfrm>
            <a:off x="605340" y="6055668"/>
            <a:ext cx="10972800" cy="230832"/>
          </a:xfrm>
        </p:spPr>
        <p:txBody>
          <a:bodyPr wrap="square" anchor="b" anchorCtr="0">
            <a:spAutoFit/>
          </a:bodyPr>
          <a:lstStyle>
            <a:lvl1pPr algn="r">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Tree>
    <p:custDataLst>
      <p:tags r:id="rId1"/>
    </p:custData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LEFT">
    <p:spTree>
      <p:nvGrpSpPr>
        <p:cNvPr id="1" name=""/>
        <p:cNvGrpSpPr/>
        <p:nvPr/>
      </p:nvGrpSpPr>
      <p:grpSpPr>
        <a:xfrm>
          <a:off x="0" y="0"/>
          <a:ext cx="0" cy="0"/>
          <a:chOff x="0" y="0"/>
          <a:chExt cx="0" cy="0"/>
        </a:xfrm>
      </p:grpSpPr>
      <p:sp>
        <p:nvSpPr>
          <p:cNvPr id="7" name="Picture Placeholder 2"/>
          <p:cNvSpPr>
            <a:spLocks noGrp="1"/>
          </p:cNvSpPr>
          <p:nvPr>
            <p:ph type="pic" sz="quarter" idx="13" hasCustomPrompt="1"/>
          </p:nvPr>
        </p:nvSpPr>
        <p:spPr>
          <a:xfrm>
            <a:off x="-13"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6" name="Text Placeholder 5">
            <a:extLst>
              <a:ext uri="{FF2B5EF4-FFF2-40B4-BE49-F238E27FC236}">
                <a16:creationId xmlns:a16="http://schemas.microsoft.com/office/drawing/2014/main" id="{40260E95-878A-4B35-BD39-8D05DCD2895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9" name="Text Placeholder 11">
            <a:extLst>
              <a:ext uri="{FF2B5EF4-FFF2-40B4-BE49-F238E27FC236}">
                <a16:creationId xmlns:a16="http://schemas.microsoft.com/office/drawing/2014/main" id="{4819CDBF-C301-485C-AA5A-C96D10B02693}"/>
              </a:ext>
            </a:extLst>
          </p:cNvPr>
          <p:cNvSpPr>
            <a:spLocks noGrp="1"/>
          </p:cNvSpPr>
          <p:nvPr>
            <p:ph type="body" sz="quarter" idx="12"/>
          </p:nvPr>
        </p:nvSpPr>
        <p:spPr>
          <a:xfrm>
            <a:off x="605340" y="6055668"/>
            <a:ext cx="10972800" cy="230832"/>
          </a:xfrm>
        </p:spPr>
        <p:txBody>
          <a:bodyPr wrap="square" anchor="b" anchorCtr="0">
            <a:spAutoFit/>
          </a:bodyPr>
          <a:lstStyle>
            <a:lvl1pPr algn="l">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
        <p:nvSpPr>
          <p:cNvPr id="2" name="Slide Number Placeholder 1">
            <a:extLst>
              <a:ext uri="{FF2B5EF4-FFF2-40B4-BE49-F238E27FC236}">
                <a16:creationId xmlns:a16="http://schemas.microsoft.com/office/drawing/2014/main" id="{63AE0943-49E5-4B67-995B-D2294CDFFC31}"/>
              </a:ext>
            </a:extLst>
          </p:cNvPr>
          <p:cNvSpPr>
            <a:spLocks noGrp="1"/>
          </p:cNvSpPr>
          <p:nvPr>
            <p:ph type="sldNum" sz="quarter" idx="14"/>
          </p:nvPr>
        </p:nvSpPr>
        <p:spPr/>
        <p:txBody>
          <a:bodyPr/>
          <a:lstStyle/>
          <a:p>
            <a:fld id="{AD816501-AAE5-214E-B100-00C3DC5F5E3F}" type="slidenum">
              <a:rPr lang="en-US" smtClean="0"/>
              <a:pPr/>
              <a:t>‹#›</a:t>
            </a:fld>
            <a:endParaRPr lang="en-US"/>
          </a:p>
        </p:txBody>
      </p:sp>
    </p:spTree>
    <p:custDataLst>
      <p:tags r:id="rId1"/>
    </p:custData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ustDataLst>
      <p:tags r:id="rId1"/>
    </p:custData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red">
    <p:bg>
      <p:bgPr>
        <a:solidFill>
          <a:schemeClr val="accent1"/>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blue">
    <p:bg>
      <p:bgPr>
        <a:solidFill>
          <a:schemeClr val="accent2"/>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magenta">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05367" y="1970615"/>
            <a:ext cx="10981267" cy="1564531"/>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8"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J&amp;J Signature">
    <p:bg>
      <p:bgPr>
        <a:solidFill>
          <a:srgbClr val="F4F4F4">
            <a:alpha val="0"/>
          </a:srgb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903889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graphic">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577081"/>
          </a:xfrm>
        </p:spPr>
        <p:txBody>
          <a:bodyPr/>
          <a:lstStyle>
            <a:lvl1pPr>
              <a:defRPr sz="3750">
                <a:solidFill>
                  <a:schemeClr val="tx1"/>
                </a:solidFill>
              </a:defRPr>
            </a:lvl1pPr>
          </a:lstStyle>
          <a:p>
            <a:r>
              <a:rPr lang="en-US"/>
              <a:t>Click to edit Master title style</a:t>
            </a:r>
          </a:p>
        </p:txBody>
      </p:sp>
      <p:sp>
        <p:nvSpPr>
          <p:cNvPr id="7" name="Content Placeholder 11"/>
          <p:cNvSpPr>
            <a:spLocks noGrp="1"/>
          </p:cNvSpPr>
          <p:nvPr>
            <p:ph sz="quarter" idx="15"/>
          </p:nvPr>
        </p:nvSpPr>
        <p:spPr>
          <a:xfrm>
            <a:off x="601601" y="1713178"/>
            <a:ext cx="10985780" cy="4193910"/>
          </a:xfrm>
        </p:spPr>
        <p:txBody>
          <a:bodyPr/>
          <a:lstStyle>
            <a:lvl1pPr marL="0" marR="0" indent="0" algn="ctr" defTabSz="914363" rtl="0" eaLnBrk="1" fontAlgn="base" latinLnBrk="0" hangingPunct="1">
              <a:lnSpc>
                <a:spcPct val="100000"/>
              </a:lnSpc>
              <a:spcBef>
                <a:spcPct val="0"/>
              </a:spcBef>
              <a:spcAft>
                <a:spcPct val="0"/>
              </a:spcAft>
              <a:buClrTx/>
              <a:buSzTx/>
              <a:buFontTx/>
              <a:buNone/>
              <a:tabLst/>
              <a:defRPr sz="2000"/>
            </a:lvl1pPr>
          </a:lstStyle>
          <a:p>
            <a:pPr marL="0" marR="0" lvl="0"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Click to edit Master text styles</a:t>
            </a:r>
          </a:p>
          <a:p>
            <a:pPr marL="0" marR="0" lvl="1"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Second level</a:t>
            </a:r>
          </a:p>
          <a:p>
            <a:pPr marL="0" marR="0" lvl="2"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Third level</a:t>
            </a:r>
          </a:p>
          <a:p>
            <a:pPr marL="0" marR="0" lvl="3"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Fourth level</a:t>
            </a:r>
          </a:p>
          <a:p>
            <a:pPr marL="0" marR="0" lvl="4"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601134" y="6093619"/>
            <a:ext cx="10985500" cy="159263"/>
          </a:xfrm>
        </p:spPr>
        <p:txBody>
          <a:bodyPr anchor="ctr"/>
          <a:lstStyle>
            <a:lvl1pPr marL="0" indent="0">
              <a:buNone/>
              <a:defRPr sz="1000"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dirty="0">
                <a:solidFill>
                  <a:srgbClr val="595959"/>
                </a:solidFill>
              </a:rPr>
              <a:t>Team 4.02</a:t>
            </a:r>
          </a:p>
        </p:txBody>
      </p:sp>
      <p:sp>
        <p:nvSpPr>
          <p:cNvPr id="9" name="Slide Number Placeholder 5"/>
          <p:cNvSpPr>
            <a:spLocks noGrp="1"/>
          </p:cNvSpPr>
          <p:nvPr>
            <p:ph type="sldNum" sz="quarter" idx="4"/>
          </p:nvPr>
        </p:nvSpPr>
        <p:spPr>
          <a:xfrm>
            <a:off x="11255433" y="6332953"/>
            <a:ext cx="785602" cy="333375"/>
          </a:xfrm>
          <a:prstGeom prst="rect">
            <a:avLst/>
          </a:prstGeom>
        </p:spPr>
        <p:txBody>
          <a:bodyPr vert="horz" lIns="91440" tIns="45720" rIns="91440" bIns="45720" rtlCol="0" anchor="ctr"/>
          <a:lstStyle>
            <a:lvl1pPr algn="r">
              <a:defRPr sz="800">
                <a:solidFill>
                  <a:srgbClr val="FF0000"/>
                </a:solidFill>
              </a:defRPr>
            </a:lvl1pPr>
          </a:lstStyle>
          <a:p>
            <a:r>
              <a:rPr lang="en-US" dirty="0">
                <a:solidFill>
                  <a:srgbClr val="595959"/>
                </a:solidFill>
              </a:rPr>
              <a:t>Team 4.02</a:t>
            </a:r>
          </a:p>
          <a:p>
            <a:endParaRPr lang="en-US" dirty="0"/>
          </a:p>
        </p:txBody>
      </p:sp>
      <p:sp>
        <p:nvSpPr>
          <p:cNvPr id="10" name="Text Placeholder 19"/>
          <p:cNvSpPr>
            <a:spLocks noGrp="1"/>
          </p:cNvSpPr>
          <p:nvPr>
            <p:ph type="body" sz="quarter" idx="17" hasCustomPrompt="1"/>
          </p:nvPr>
        </p:nvSpPr>
        <p:spPr>
          <a:xfrm>
            <a:off x="7140630" y="6331608"/>
            <a:ext cx="4114803" cy="334960"/>
          </a:xfrm>
        </p:spPr>
        <p:txBody>
          <a:bodyPr anchor="ctr"/>
          <a:lstStyle>
            <a:lvl1pPr marL="0" indent="0" algn="r">
              <a:buNone/>
              <a:defRPr sz="1000" b="1"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dirty="0">
                <a:solidFill>
                  <a:srgbClr val="595959"/>
                </a:solidFill>
              </a:rPr>
              <a:t>OPTIONAL FUNCTION NAME</a:t>
            </a:r>
          </a:p>
        </p:txBody>
      </p:sp>
    </p:spTree>
    <p:extLst>
      <p:ext uri="{BB962C8B-B14F-4D97-AF65-F5344CB8AC3E}">
        <p14:creationId xmlns:p14="http://schemas.microsoft.com/office/powerpoint/2010/main" val="8191387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ub, RIGHT HALF bullets">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726643-E58E-CC48-AF17-2A78BB6C30D4}"/>
              </a:ext>
            </a:extLst>
          </p:cNvPr>
          <p:cNvSpPr/>
          <p:nvPr userDrawn="1"/>
        </p:nvSpPr>
        <p:spPr bwMode="auto">
          <a:xfrm>
            <a:off x="601134"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12E188AA-0D2B-E449-A0C8-1EFBC82B9C91}"/>
              </a:ext>
            </a:extLst>
          </p:cNvPr>
          <p:cNvSpPr/>
          <p:nvPr userDrawn="1"/>
        </p:nvSpPr>
        <p:spPr bwMode="auto">
          <a:xfrm>
            <a:off x="9009671"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6" name="Rectangle 15">
            <a:extLst>
              <a:ext uri="{FF2B5EF4-FFF2-40B4-BE49-F238E27FC236}">
                <a16:creationId xmlns:a16="http://schemas.microsoft.com/office/drawing/2014/main" id="{3C5CF704-52FC-5740-8859-CC46FFF32894}"/>
              </a:ext>
            </a:extLst>
          </p:cNvPr>
          <p:cNvSpPr/>
          <p:nvPr userDrawn="1"/>
        </p:nvSpPr>
        <p:spPr bwMode="auto">
          <a:xfrm>
            <a:off x="3409073"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7" name="Rectangle 16">
            <a:extLst>
              <a:ext uri="{FF2B5EF4-FFF2-40B4-BE49-F238E27FC236}">
                <a16:creationId xmlns:a16="http://schemas.microsoft.com/office/drawing/2014/main" id="{63914D36-44F9-2F48-BE16-3B089B393692}"/>
              </a:ext>
            </a:extLst>
          </p:cNvPr>
          <p:cNvSpPr/>
          <p:nvPr userDrawn="1"/>
        </p:nvSpPr>
        <p:spPr bwMode="auto">
          <a:xfrm>
            <a:off x="6209372"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27" name="Text Placeholder 2">
            <a:extLst>
              <a:ext uri="{FF2B5EF4-FFF2-40B4-BE49-F238E27FC236}">
                <a16:creationId xmlns:a16="http://schemas.microsoft.com/office/drawing/2014/main" id="{D3DE7820-60D0-2A47-98FB-E1D6F0ECB6D9}"/>
              </a:ext>
            </a:extLst>
          </p:cNvPr>
          <p:cNvSpPr>
            <a:spLocks noGrp="1"/>
          </p:cNvSpPr>
          <p:nvPr>
            <p:ph type="body" sz="quarter" idx="18"/>
          </p:nvPr>
        </p:nvSpPr>
        <p:spPr>
          <a:xfrm>
            <a:off x="744803"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28" name="Text Placeholder 2">
            <a:extLst>
              <a:ext uri="{FF2B5EF4-FFF2-40B4-BE49-F238E27FC236}">
                <a16:creationId xmlns:a16="http://schemas.microsoft.com/office/drawing/2014/main" id="{46258EAD-CB9B-C745-A692-276ADD6A527E}"/>
              </a:ext>
            </a:extLst>
          </p:cNvPr>
          <p:cNvSpPr>
            <a:spLocks noGrp="1"/>
          </p:cNvSpPr>
          <p:nvPr>
            <p:ph type="body" sz="quarter" idx="19"/>
          </p:nvPr>
        </p:nvSpPr>
        <p:spPr>
          <a:xfrm>
            <a:off x="3632382"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0" name="Text Placeholder 2">
            <a:extLst>
              <a:ext uri="{FF2B5EF4-FFF2-40B4-BE49-F238E27FC236}">
                <a16:creationId xmlns:a16="http://schemas.microsoft.com/office/drawing/2014/main" id="{8F6C0358-B85F-6E44-A9CD-2F332E6CD4B9}"/>
              </a:ext>
            </a:extLst>
          </p:cNvPr>
          <p:cNvSpPr>
            <a:spLocks noGrp="1"/>
          </p:cNvSpPr>
          <p:nvPr>
            <p:ph type="body" sz="quarter" idx="20"/>
          </p:nvPr>
        </p:nvSpPr>
        <p:spPr>
          <a:xfrm>
            <a:off x="6399645"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3" name="Text Placeholder 4">
            <a:extLst>
              <a:ext uri="{FF2B5EF4-FFF2-40B4-BE49-F238E27FC236}">
                <a16:creationId xmlns:a16="http://schemas.microsoft.com/office/drawing/2014/main" id="{7E4F1039-CF58-6A43-BB44-5674AA4F98B6}"/>
              </a:ext>
            </a:extLst>
          </p:cNvPr>
          <p:cNvSpPr>
            <a:spLocks noGrp="1"/>
          </p:cNvSpPr>
          <p:nvPr>
            <p:ph type="body" sz="quarter" idx="21"/>
          </p:nvPr>
        </p:nvSpPr>
        <p:spPr>
          <a:xfrm>
            <a:off x="804162" y="2141550"/>
            <a:ext cx="2170907" cy="2678906"/>
          </a:xfrm>
        </p:spPr>
        <p:txBody>
          <a:bodyPr/>
          <a:lstStyle>
            <a:lvl1pPr marL="0" indent="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4" name="Text Placeholder 4">
            <a:extLst>
              <a:ext uri="{FF2B5EF4-FFF2-40B4-BE49-F238E27FC236}">
                <a16:creationId xmlns:a16="http://schemas.microsoft.com/office/drawing/2014/main" id="{F69411A7-265F-C24E-8A73-1D09829D496C}"/>
              </a:ext>
            </a:extLst>
          </p:cNvPr>
          <p:cNvSpPr>
            <a:spLocks noGrp="1"/>
          </p:cNvSpPr>
          <p:nvPr>
            <p:ph type="body" sz="quarter" idx="22"/>
          </p:nvPr>
        </p:nvSpPr>
        <p:spPr>
          <a:xfrm>
            <a:off x="3639662"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5" name="Text Placeholder 4">
            <a:extLst>
              <a:ext uri="{FF2B5EF4-FFF2-40B4-BE49-F238E27FC236}">
                <a16:creationId xmlns:a16="http://schemas.microsoft.com/office/drawing/2014/main" id="{4D589452-3E57-D440-9FB0-6E4868DB139E}"/>
              </a:ext>
            </a:extLst>
          </p:cNvPr>
          <p:cNvSpPr>
            <a:spLocks noGrp="1"/>
          </p:cNvSpPr>
          <p:nvPr>
            <p:ph type="body" sz="quarter" idx="23"/>
          </p:nvPr>
        </p:nvSpPr>
        <p:spPr>
          <a:xfrm>
            <a:off x="6393557"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6" name="Text Placeholder 4">
            <a:extLst>
              <a:ext uri="{FF2B5EF4-FFF2-40B4-BE49-F238E27FC236}">
                <a16:creationId xmlns:a16="http://schemas.microsoft.com/office/drawing/2014/main" id="{B4D1912F-14CA-384D-A430-5E9D99E3206C}"/>
              </a:ext>
            </a:extLst>
          </p:cNvPr>
          <p:cNvSpPr>
            <a:spLocks noGrp="1"/>
          </p:cNvSpPr>
          <p:nvPr>
            <p:ph type="body" sz="quarter" idx="24"/>
          </p:nvPr>
        </p:nvSpPr>
        <p:spPr>
          <a:xfrm>
            <a:off x="9187557"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7" name="Text Placeholder 2">
            <a:extLst>
              <a:ext uri="{FF2B5EF4-FFF2-40B4-BE49-F238E27FC236}">
                <a16:creationId xmlns:a16="http://schemas.microsoft.com/office/drawing/2014/main" id="{57F6A302-A023-0448-9894-EF9B860FE511}"/>
              </a:ext>
            </a:extLst>
          </p:cNvPr>
          <p:cNvSpPr>
            <a:spLocks noGrp="1"/>
          </p:cNvSpPr>
          <p:nvPr>
            <p:ph type="body" sz="quarter" idx="25"/>
          </p:nvPr>
        </p:nvSpPr>
        <p:spPr>
          <a:xfrm>
            <a:off x="9187557"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 name="Title 2">
            <a:extLst>
              <a:ext uri="{FF2B5EF4-FFF2-40B4-BE49-F238E27FC236}">
                <a16:creationId xmlns:a16="http://schemas.microsoft.com/office/drawing/2014/main" id="{D0EEDA15-9DED-45D1-8C97-C9BC64034612}"/>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33046D6-1565-4456-B2F4-E8212E5DDAB8}"/>
              </a:ext>
            </a:extLst>
          </p:cNvPr>
          <p:cNvSpPr>
            <a:spLocks noGrp="1"/>
          </p:cNvSpPr>
          <p:nvPr>
            <p:ph type="sldNum" sz="quarter" idx="29"/>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34097559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title gray">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title, sub gray">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9"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title red">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37C8E1B-F248-4942-BD37-363EAF708817}"/>
              </a:ext>
            </a:extLst>
          </p:cNvPr>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title, sub red">
    <p:bg>
      <p:bgPr>
        <a:solidFill>
          <a:schemeClr val="accent1"/>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609600" y="1713179"/>
            <a:ext cx="10972800" cy="42018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609599" y="378458"/>
            <a:ext cx="10141527" cy="461665"/>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7" name="Slide Number Placeholder 5">
            <a:extLst>
              <a:ext uri="{FF2B5EF4-FFF2-40B4-BE49-F238E27FC236}">
                <a16:creationId xmlns:a16="http://schemas.microsoft.com/office/drawing/2014/main" id="{909E739D-BE3C-AA46-B87C-E06818EA436B}"/>
              </a:ext>
            </a:extLst>
          </p:cNvPr>
          <p:cNvSpPr>
            <a:spLocks noGrp="1"/>
          </p:cNvSpPr>
          <p:nvPr>
            <p:ph type="sldNum" sz="quarter" idx="4"/>
          </p:nvPr>
        </p:nvSpPr>
        <p:spPr>
          <a:xfrm>
            <a:off x="11200047" y="6260570"/>
            <a:ext cx="454400" cy="333375"/>
          </a:xfrm>
          <a:prstGeom prst="rect">
            <a:avLst/>
          </a:prstGeom>
        </p:spPr>
        <p:txBody>
          <a:bodyPr vert="horz" lIns="91440" tIns="45720" rIns="91440" bIns="45720" rtlCol="0" anchor="ctr"/>
          <a:lstStyle>
            <a:lvl1pPr algn="r">
              <a:defRPr sz="1000">
                <a:solidFill>
                  <a:schemeClr val="accent1"/>
                </a:solidFill>
                <a:latin typeface="+mn-lt"/>
              </a:defRPr>
            </a:lvl1pPr>
          </a:lstStyle>
          <a:p>
            <a:fld id="{AD816501-AAE5-214E-B100-00C3DC5F5E3F}" type="slidenum">
              <a:rPr lang="en-US" smtClean="0"/>
              <a:pPr/>
              <a:t>‹#›</a:t>
            </a:fld>
            <a:endParaRPr lang="en-US"/>
          </a:p>
        </p:txBody>
      </p:sp>
      <p:pic>
        <p:nvPicPr>
          <p:cNvPr id="11" name="Picture 10">
            <a:extLst>
              <a:ext uri="{FF2B5EF4-FFF2-40B4-BE49-F238E27FC236}">
                <a16:creationId xmlns:a16="http://schemas.microsoft.com/office/drawing/2014/main" id="{638DF62A-62E0-A248-AF73-305B0EB8DEFA}"/>
              </a:ext>
            </a:extLst>
          </p:cNvPr>
          <p:cNvPicPr>
            <a:picLocks noChangeAspect="1"/>
          </p:cNvPicPr>
          <p:nvPr userDrawn="1"/>
        </p:nvPicPr>
        <p:blipFill>
          <a:blip r:embed="rId42"/>
          <a:stretch>
            <a:fillRect/>
          </a:stretch>
        </p:blipFill>
        <p:spPr>
          <a:xfrm>
            <a:off x="537553" y="6175017"/>
            <a:ext cx="2013624" cy="50448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AD8E4ECC-4B02-984B-A55E-5F5CBE5685E5}"/>
              </a:ext>
            </a:extLst>
          </p:cNvPr>
          <p:cNvPicPr>
            <a:picLocks noChangeAspect="1"/>
          </p:cNvPicPr>
          <p:nvPr userDrawn="1"/>
        </p:nvPicPr>
        <p:blipFill>
          <a:blip r:embed="rId43"/>
          <a:stretch>
            <a:fillRect/>
          </a:stretch>
        </p:blipFill>
        <p:spPr>
          <a:xfrm>
            <a:off x="2622297" y="6164857"/>
            <a:ext cx="3901440" cy="696005"/>
          </a:xfrm>
          <a:prstGeom prst="rect">
            <a:avLst/>
          </a:prstGeom>
        </p:spPr>
      </p:pic>
    </p:spTree>
    <p:custDataLst>
      <p:tags r:id="rId41"/>
    </p:custDataLst>
  </p:cSld>
  <p:clrMap bg1="lt1" tx1="dk1" bg2="lt2" tx2="dk2" accent1="accent1" accent2="accent2" accent3="accent3" accent4="accent4" accent5="accent5" accent6="accent6" hlink="hlink" folHlink="folHlink"/>
  <p:sldLayoutIdLst>
    <p:sldLayoutId id="2147483669" r:id="rId1"/>
    <p:sldLayoutId id="2147483700" r:id="rId2"/>
    <p:sldLayoutId id="2147483704" r:id="rId3"/>
    <p:sldLayoutId id="2147483709" r:id="rId4"/>
    <p:sldLayoutId id="2147483686" r:id="rId5"/>
    <p:sldLayoutId id="2147483684" r:id="rId6"/>
    <p:sldLayoutId id="2147483693" r:id="rId7"/>
    <p:sldLayoutId id="2147483694" r:id="rId8"/>
    <p:sldLayoutId id="2147483695" r:id="rId9"/>
    <p:sldLayoutId id="2147483690" r:id="rId10"/>
    <p:sldLayoutId id="2147483696" r:id="rId11"/>
    <p:sldLayoutId id="2147483692" r:id="rId12"/>
    <p:sldLayoutId id="2147483711" r:id="rId13"/>
    <p:sldLayoutId id="2147483663" r:id="rId14"/>
    <p:sldLayoutId id="2147483666" r:id="rId15"/>
    <p:sldLayoutId id="2147483706" r:id="rId16"/>
    <p:sldLayoutId id="2147483688" r:id="rId17"/>
    <p:sldLayoutId id="2147483665" r:id="rId18"/>
    <p:sldLayoutId id="2147483670" r:id="rId19"/>
    <p:sldLayoutId id="2147483680" r:id="rId20"/>
    <p:sldLayoutId id="2147483671" r:id="rId21"/>
    <p:sldLayoutId id="2147483672" r:id="rId22"/>
    <p:sldLayoutId id="2147483675" r:id="rId23"/>
    <p:sldLayoutId id="2147483705" r:id="rId24"/>
    <p:sldLayoutId id="2147483673" r:id="rId25"/>
    <p:sldLayoutId id="2147483674" r:id="rId26"/>
    <p:sldLayoutId id="2147483708" r:id="rId27"/>
    <p:sldLayoutId id="2147483685" r:id="rId28"/>
    <p:sldLayoutId id="2147483707" r:id="rId29"/>
    <p:sldLayoutId id="2147483702" r:id="rId30"/>
    <p:sldLayoutId id="2147483703" r:id="rId31"/>
    <p:sldLayoutId id="2147483667" r:id="rId32"/>
    <p:sldLayoutId id="2147483677" r:id="rId33"/>
    <p:sldLayoutId id="2147483676" r:id="rId34"/>
    <p:sldLayoutId id="2147483699" r:id="rId35"/>
    <p:sldLayoutId id="2147483697" r:id="rId36"/>
    <p:sldLayoutId id="2147483698" r:id="rId37"/>
    <p:sldLayoutId id="2147483678" r:id="rId38"/>
    <p:sldLayoutId id="2147483712" r:id="rId39"/>
  </p:sldLayoutIdLst>
  <p:transition>
    <p:fade/>
  </p:transition>
  <p:hf hdr="0" dt="0"/>
  <p:txStyles>
    <p:titleStyle>
      <a:lvl1pPr algn="l" rtl="0" eaLnBrk="1" fontAlgn="base" hangingPunct="1">
        <a:lnSpc>
          <a:spcPct val="100000"/>
        </a:lnSpc>
        <a:spcBef>
          <a:spcPct val="0"/>
        </a:spcBef>
        <a:spcAft>
          <a:spcPct val="0"/>
        </a:spcAft>
        <a:defRPr sz="300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p:bodyStyle>
    <p:otherStyle>
      <a:defPPr>
        <a:defRPr lang="en-US"/>
      </a:defPPr>
      <a:lvl1pPr marL="0" algn="l" defTabSz="288036" rtl="0" eaLnBrk="1" latinLnBrk="0" hangingPunct="1">
        <a:defRPr sz="1100" kern="1200">
          <a:solidFill>
            <a:schemeClr val="tx1"/>
          </a:solidFill>
          <a:latin typeface="+mn-lt"/>
          <a:ea typeface="+mn-ea"/>
          <a:cs typeface="+mn-cs"/>
        </a:defRPr>
      </a:lvl1pPr>
      <a:lvl2pPr marL="288036" algn="l" defTabSz="288036" rtl="0" eaLnBrk="1" latinLnBrk="0" hangingPunct="1">
        <a:defRPr sz="1100" kern="1200">
          <a:solidFill>
            <a:schemeClr val="tx1"/>
          </a:solidFill>
          <a:latin typeface="+mn-lt"/>
          <a:ea typeface="+mn-ea"/>
          <a:cs typeface="+mn-cs"/>
        </a:defRPr>
      </a:lvl2pPr>
      <a:lvl3pPr marL="576072" algn="l" defTabSz="288036" rtl="0" eaLnBrk="1" latinLnBrk="0" hangingPunct="1">
        <a:defRPr sz="1100" kern="1200">
          <a:solidFill>
            <a:schemeClr val="tx1"/>
          </a:solidFill>
          <a:latin typeface="+mn-lt"/>
          <a:ea typeface="+mn-ea"/>
          <a:cs typeface="+mn-cs"/>
        </a:defRPr>
      </a:lvl3pPr>
      <a:lvl4pPr marL="864108" algn="l" defTabSz="288036" rtl="0" eaLnBrk="1" latinLnBrk="0" hangingPunct="1">
        <a:defRPr sz="1100" kern="1200">
          <a:solidFill>
            <a:schemeClr val="tx1"/>
          </a:solidFill>
          <a:latin typeface="+mn-lt"/>
          <a:ea typeface="+mn-ea"/>
          <a:cs typeface="+mn-cs"/>
        </a:defRPr>
      </a:lvl4pPr>
      <a:lvl5pPr marL="1152144" algn="l" defTabSz="288036" rtl="0" eaLnBrk="1" latinLnBrk="0" hangingPunct="1">
        <a:defRPr sz="1100" kern="1200">
          <a:solidFill>
            <a:schemeClr val="tx1"/>
          </a:solidFill>
          <a:latin typeface="+mn-lt"/>
          <a:ea typeface="+mn-ea"/>
          <a:cs typeface="+mn-cs"/>
        </a:defRPr>
      </a:lvl5pPr>
      <a:lvl6pPr marL="1440180" algn="l" defTabSz="288036" rtl="0" eaLnBrk="1" latinLnBrk="0" hangingPunct="1">
        <a:defRPr sz="1100" kern="1200">
          <a:solidFill>
            <a:schemeClr val="tx1"/>
          </a:solidFill>
          <a:latin typeface="+mn-lt"/>
          <a:ea typeface="+mn-ea"/>
          <a:cs typeface="+mn-cs"/>
        </a:defRPr>
      </a:lvl6pPr>
      <a:lvl7pPr marL="1728216" algn="l" defTabSz="288036" rtl="0" eaLnBrk="1" latinLnBrk="0" hangingPunct="1">
        <a:defRPr sz="1100" kern="1200">
          <a:solidFill>
            <a:schemeClr val="tx1"/>
          </a:solidFill>
          <a:latin typeface="+mn-lt"/>
          <a:ea typeface="+mn-ea"/>
          <a:cs typeface="+mn-cs"/>
        </a:defRPr>
      </a:lvl7pPr>
      <a:lvl8pPr marL="2016252" algn="l" defTabSz="288036" rtl="0" eaLnBrk="1" latinLnBrk="0" hangingPunct="1">
        <a:defRPr sz="1100" kern="1200">
          <a:solidFill>
            <a:schemeClr val="tx1"/>
          </a:solidFill>
          <a:latin typeface="+mn-lt"/>
          <a:ea typeface="+mn-ea"/>
          <a:cs typeface="+mn-cs"/>
        </a:defRPr>
      </a:lvl8pPr>
      <a:lvl9pPr marL="2304288" algn="l" defTabSz="288036" rtl="0" eaLnBrk="1" latinLnBrk="0" hangingPunct="1">
        <a:defRPr sz="1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26" userDrawn="1">
          <p15:clr>
            <a:srgbClr val="F26B43"/>
          </p15:clr>
        </p15:guide>
        <p15:guide id="2" pos="3840" userDrawn="1">
          <p15:clr>
            <a:srgbClr val="F26B43"/>
          </p15:clr>
        </p15:guide>
        <p15:guide id="3" orient="horz" pos="3879" userDrawn="1">
          <p15:clr>
            <a:srgbClr val="F26B43"/>
          </p15:clr>
        </p15:guide>
        <p15:guide id="4" orient="horz" pos="3954" userDrawn="1">
          <p15:clr>
            <a:srgbClr val="F26B43"/>
          </p15:clr>
        </p15:guide>
        <p15:guide id="5" orient="horz" pos="4044" userDrawn="1">
          <p15:clr>
            <a:srgbClr val="F26B43"/>
          </p15:clr>
        </p15:guide>
        <p15:guide id="6" pos="384" userDrawn="1">
          <p15:clr>
            <a:srgbClr val="F26B43"/>
          </p15:clr>
        </p15:guide>
        <p15:guide id="7"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8.xml"/><Relationship Id="rId1" Type="http://schemas.openxmlformats.org/officeDocument/2006/relationships/tags" Target="../tags/tag41.xml"/><Relationship Id="rId5" Type="http://schemas.openxmlformats.org/officeDocument/2006/relationships/image" Target="../media/image2.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2.xml"/><Relationship Id="rId1" Type="http://schemas.openxmlformats.org/officeDocument/2006/relationships/tags" Target="../tags/tag44.xml"/><Relationship Id="rId5" Type="http://schemas.openxmlformats.org/officeDocument/2006/relationships/hyperlink" Target="https://www.census.gov/library/stories/2020/10/health-care-still-largest-united-states-employer.html#:~:text=According%20to%20the%20U.S.%20Census,in%20annual%20payroll%20in%202018" TargetMode="External"/><Relationship Id="rId4" Type="http://schemas.openxmlformats.org/officeDocument/2006/relationships/hyperlink" Target="https://mhanational.org/mental-health-healthcare-workers-covid-19#:~:text=The%20responses%20collected%20from%20the,75%25%20said%20they%20were%20overwhelme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3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2.xml"/><Relationship Id="rId1" Type="http://schemas.openxmlformats.org/officeDocument/2006/relationships/tags" Target="../tags/tag45.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2.xml"/><Relationship Id="rId1" Type="http://schemas.openxmlformats.org/officeDocument/2006/relationships/tags" Target="../tags/tag46.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2.xml"/><Relationship Id="rId1" Type="http://schemas.openxmlformats.org/officeDocument/2006/relationships/tags" Target="../tags/tag4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2.xml"/><Relationship Id="rId1" Type="http://schemas.openxmlformats.org/officeDocument/2006/relationships/tags" Target="../tags/tag48.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2.xml"/><Relationship Id="rId1" Type="http://schemas.openxmlformats.org/officeDocument/2006/relationships/tags" Target="../tags/tag49.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2.xml"/><Relationship Id="rId1" Type="http://schemas.openxmlformats.org/officeDocument/2006/relationships/tags" Target="../tags/tag50.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tags" Target="../tags/tag51.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xml"/><Relationship Id="rId1" Type="http://schemas.openxmlformats.org/officeDocument/2006/relationships/tags" Target="../tags/tag5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xml"/><Relationship Id="rId1" Type="http://schemas.openxmlformats.org/officeDocument/2006/relationships/tags" Target="../tags/tag5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9.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FA55B7-ACFF-1848-9FD5-7B82174607FA}"/>
              </a:ext>
            </a:extLst>
          </p:cNvPr>
          <p:cNvPicPr>
            <a:picLocks noChangeAspect="1"/>
          </p:cNvPicPr>
          <p:nvPr/>
        </p:nvPicPr>
        <p:blipFill>
          <a:blip r:embed="rId4"/>
          <a:stretch>
            <a:fillRect/>
          </a:stretch>
        </p:blipFill>
        <p:spPr>
          <a:xfrm>
            <a:off x="198232" y="844502"/>
            <a:ext cx="11721476" cy="2936631"/>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33B1C869-B8A3-6C40-A4AF-6C40AC933765}"/>
              </a:ext>
            </a:extLst>
          </p:cNvPr>
          <p:cNvPicPr>
            <a:picLocks noChangeAspect="1"/>
          </p:cNvPicPr>
          <p:nvPr/>
        </p:nvPicPr>
        <p:blipFill>
          <a:blip r:embed="rId5"/>
          <a:stretch>
            <a:fillRect/>
          </a:stretch>
        </p:blipFill>
        <p:spPr>
          <a:xfrm>
            <a:off x="201729" y="3225065"/>
            <a:ext cx="12958942" cy="2311835"/>
          </a:xfrm>
          <a:prstGeom prst="rect">
            <a:avLst/>
          </a:prstGeom>
        </p:spPr>
      </p:pic>
      <p:sp>
        <p:nvSpPr>
          <p:cNvPr id="2" name="TextBox 1">
            <a:extLst>
              <a:ext uri="{FF2B5EF4-FFF2-40B4-BE49-F238E27FC236}">
                <a16:creationId xmlns:a16="http://schemas.microsoft.com/office/drawing/2014/main" id="{72AFB495-3EC3-453E-9F8E-63889845F972}"/>
              </a:ext>
            </a:extLst>
          </p:cNvPr>
          <p:cNvSpPr txBox="1"/>
          <p:nvPr/>
        </p:nvSpPr>
        <p:spPr>
          <a:xfrm>
            <a:off x="10740423" y="6376529"/>
            <a:ext cx="1196290"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chemeClr val="tx2"/>
                </a:solidFill>
                <a:latin typeface="Arial"/>
                <a:ea typeface="Arial Unicode MS"/>
                <a:cs typeface="Arial Unicode MS"/>
              </a:rPr>
              <a:t>Team 4.02</a:t>
            </a:r>
            <a:endParaRPr lang="en-US" sz="1600" dirty="0"/>
          </a:p>
        </p:txBody>
      </p:sp>
    </p:spTree>
    <p:custDataLst>
      <p:tags r:id="rId1"/>
    </p:custData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42126" y="4298774"/>
            <a:ext cx="4429180" cy="1481138"/>
          </a:xfrm>
        </p:spPr>
        <p:txBody>
          <a:bodyPr vert="horz" wrap="square" lIns="0" tIns="0" rIns="0" bIns="0" numCol="1" anchor="ctr" anchorCtr="0" compatLnSpc="1">
            <a:prstTxWarp prst="textNoShape">
              <a:avLst/>
            </a:prstTxWarp>
            <a:noAutofit/>
          </a:bodyPr>
          <a:lstStyle/>
          <a:p>
            <a:pPr algn="ctr"/>
            <a:r>
              <a:rPr lang="en-US">
                <a:ea typeface="Arial Unicode MS"/>
                <a:cs typeface="Arial Unicode MS"/>
              </a:rPr>
              <a:t>What questions do you have?</a:t>
            </a:r>
            <a:endParaRPr lang="en-US"/>
          </a:p>
        </p:txBody>
      </p:sp>
      <p:pic>
        <p:nvPicPr>
          <p:cNvPr id="5" name="Picture 4" descr="A picture containing icon&#10;&#10;Description automatically generated">
            <a:extLst>
              <a:ext uri="{FF2B5EF4-FFF2-40B4-BE49-F238E27FC236}">
                <a16:creationId xmlns:a16="http://schemas.microsoft.com/office/drawing/2014/main" id="{E5606988-F705-43B8-AE45-EF9A3E160907}"/>
              </a:ext>
            </a:extLst>
          </p:cNvPr>
          <p:cNvPicPr>
            <a:picLocks noChangeAspect="1"/>
          </p:cNvPicPr>
          <p:nvPr/>
        </p:nvPicPr>
        <p:blipFill>
          <a:blip r:embed="rId4"/>
          <a:stretch>
            <a:fillRect/>
          </a:stretch>
        </p:blipFill>
        <p:spPr>
          <a:xfrm>
            <a:off x="4159598" y="985573"/>
            <a:ext cx="3192923" cy="3192923"/>
          </a:xfrm>
          <a:prstGeom prst="rect">
            <a:avLst/>
          </a:prstGeom>
        </p:spPr>
      </p:pic>
      <p:sp>
        <p:nvSpPr>
          <p:cNvPr id="2" name="TextBox 1">
            <a:extLst>
              <a:ext uri="{FF2B5EF4-FFF2-40B4-BE49-F238E27FC236}">
                <a16:creationId xmlns:a16="http://schemas.microsoft.com/office/drawing/2014/main" id="{DEA6D366-21D9-4085-B26E-E2EACFB7317E}"/>
              </a:ext>
            </a:extLst>
          </p:cNvPr>
          <p:cNvSpPr txBox="1"/>
          <p:nvPr/>
        </p:nvSpPr>
        <p:spPr>
          <a:xfrm>
            <a:off x="10740423" y="6376529"/>
            <a:ext cx="1196290"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chemeClr val="tx2"/>
                </a:solidFill>
                <a:latin typeface="Arial"/>
                <a:ea typeface="Arial Unicode MS"/>
                <a:cs typeface="Arial Unicode MS"/>
              </a:rPr>
              <a:t>Team 4.02</a:t>
            </a:r>
            <a:endParaRPr lang="en-US" sz="1600" dirty="0"/>
          </a:p>
        </p:txBody>
      </p:sp>
    </p:spTree>
    <p:custDataLst>
      <p:tags r:id="rId1"/>
    </p:custDataLst>
    <p:extLst>
      <p:ext uri="{BB962C8B-B14F-4D97-AF65-F5344CB8AC3E}">
        <p14:creationId xmlns:p14="http://schemas.microsoft.com/office/powerpoint/2010/main" val="11712973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p>
        </p:txBody>
      </p:sp>
      <p:sp>
        <p:nvSpPr>
          <p:cNvPr id="8" name="Slide Number Placeholder 7">
            <a:extLst>
              <a:ext uri="{FF2B5EF4-FFF2-40B4-BE49-F238E27FC236}">
                <a16:creationId xmlns:a16="http://schemas.microsoft.com/office/drawing/2014/main" id="{A24BC585-1E42-4DA9-8889-271EA8F21657}"/>
              </a:ext>
            </a:extLst>
          </p:cNvPr>
          <p:cNvSpPr>
            <a:spLocks noGrp="1"/>
          </p:cNvSpPr>
          <p:nvPr>
            <p:ph type="sldNum" sz="quarter" idx="21"/>
          </p:nvPr>
        </p:nvSpPr>
        <p:spPr/>
        <p:txBody>
          <a:bodyPr/>
          <a:lstStyle/>
          <a:p>
            <a:fld id="{AD816501-AAE5-214E-B100-00C3DC5F5E3F}" type="slidenum">
              <a:rPr lang="en-US" smtClean="0"/>
              <a:pPr/>
              <a:t>11</a:t>
            </a:fld>
            <a:endParaRPr lang="en-US"/>
          </a:p>
        </p:txBody>
      </p:sp>
      <p:sp>
        <p:nvSpPr>
          <p:cNvPr id="14" name="Content Placeholder 13">
            <a:extLst>
              <a:ext uri="{FF2B5EF4-FFF2-40B4-BE49-F238E27FC236}">
                <a16:creationId xmlns:a16="http://schemas.microsoft.com/office/drawing/2014/main" id="{4598476C-4ED3-4D84-B80E-7AA2B1E0BFFD}"/>
              </a:ext>
            </a:extLst>
          </p:cNvPr>
          <p:cNvSpPr>
            <a:spLocks noGrp="1"/>
          </p:cNvSpPr>
          <p:nvPr>
            <p:ph sz="quarter" idx="22"/>
          </p:nvPr>
        </p:nvSpPr>
        <p:spPr>
          <a:xfrm>
            <a:off x="532660" y="1125805"/>
            <a:ext cx="11121787" cy="4793615"/>
          </a:xfrm>
        </p:spPr>
        <p:txBody>
          <a:bodyPr/>
          <a:lstStyle/>
          <a:p>
            <a:pPr marL="0" indent="-457200">
              <a:buNone/>
            </a:pPr>
            <a:r>
              <a:rPr lang="en-US" sz="1800" dirty="0">
                <a:ea typeface="Arial Unicode MS"/>
                <a:cs typeface="Arial Unicode MS"/>
              </a:rPr>
              <a:t>Greenberger, D. and </a:t>
            </a:r>
            <a:r>
              <a:rPr lang="en-US" sz="1800" dirty="0" err="1">
                <a:ea typeface="Arial Unicode MS"/>
                <a:cs typeface="Arial Unicode MS"/>
              </a:rPr>
              <a:t>Padesky</a:t>
            </a:r>
            <a:r>
              <a:rPr lang="en-US" sz="1800" dirty="0">
                <a:ea typeface="Arial Unicode MS"/>
                <a:cs typeface="Arial Unicode MS"/>
              </a:rPr>
              <a:t>, C. A. (1995). Mind Over Mood: Change How You Feel by Changing the way You Think. The Guildford Press. </a:t>
            </a:r>
            <a:endParaRPr lang="en-US" sz="1800" dirty="0"/>
          </a:p>
          <a:p>
            <a:pPr marL="0" indent="-457200">
              <a:buNone/>
            </a:pPr>
            <a:r>
              <a:rPr lang="en-US" sz="1800" dirty="0">
                <a:ea typeface="Arial Unicode MS"/>
                <a:cs typeface="Arial Unicode MS"/>
              </a:rPr>
              <a:t>Bennett-Goleman, T. (2001). Emotional Alchemy: How the Mind Can Heal the Heart. Three Rivers Press. </a:t>
            </a:r>
            <a:endParaRPr lang="en-US" sz="1800" dirty="0"/>
          </a:p>
          <a:p>
            <a:pPr marL="0" indent="-457200">
              <a:buNone/>
            </a:pPr>
            <a:r>
              <a:rPr lang="en-US" sz="1800" dirty="0">
                <a:ea typeface="+mn-lt"/>
                <a:cs typeface="+mn-lt"/>
              </a:rPr>
              <a:t>NIH - https://www.nami.org/mhstats</a:t>
            </a:r>
            <a:endParaRPr lang="en-US" dirty="0"/>
          </a:p>
          <a:p>
            <a:pPr marL="0" indent="-457200">
              <a:buNone/>
            </a:pPr>
            <a:r>
              <a:rPr lang="en-US" sz="1800" dirty="0">
                <a:ea typeface="+mn-lt"/>
                <a:cs typeface="+mn-lt"/>
                <a:hlinkClick r:id="rId4"/>
              </a:rPr>
              <a:t>https://mhanational.org/mental-health-healthcare-workers-covid-19#:~:text=The%20responses%20collected%20from%20the,75%25%20said%20they%20were%20overwhelmed</a:t>
            </a:r>
            <a:endParaRPr lang="en-US" sz="1800" dirty="0">
              <a:cs typeface="Arial"/>
            </a:endParaRPr>
          </a:p>
          <a:p>
            <a:pPr marL="0" indent="-457200">
              <a:buNone/>
            </a:pPr>
            <a:r>
              <a:rPr lang="en-US" sz="1800" dirty="0">
                <a:ea typeface="+mn-lt"/>
                <a:cs typeface="+mn-lt"/>
                <a:hlinkClick r:id="rId5"/>
              </a:rPr>
              <a:t>https://www.census.gov/library/stories/2020/10/health-care-still-largest-united-states-employer.html#:~:text=According%20to%20the%20U.S.%20Census,in%20annual%20payroll%20in%202018</a:t>
            </a:r>
            <a:r>
              <a:rPr lang="en-US" sz="1800" dirty="0">
                <a:ea typeface="+mn-lt"/>
                <a:cs typeface="+mn-lt"/>
              </a:rPr>
              <a:t>.</a:t>
            </a:r>
            <a:endParaRPr lang="en-US" sz="1800" dirty="0"/>
          </a:p>
          <a:p>
            <a:pPr marL="0" indent="-457200">
              <a:buNone/>
            </a:pPr>
            <a:endParaRPr lang="en-US" dirty="0">
              <a:cs typeface="Arial"/>
            </a:endParaRPr>
          </a:p>
          <a:p>
            <a:pPr marL="0" indent="-457200">
              <a:buNone/>
            </a:pPr>
            <a:endParaRPr lang="en-US" dirty="0">
              <a:cs typeface="Arial"/>
            </a:endParaRPr>
          </a:p>
          <a:p>
            <a:pPr marL="0" indent="-457200">
              <a:buNone/>
            </a:pPr>
            <a:endParaRPr lang="en-US" dirty="0"/>
          </a:p>
          <a:p>
            <a:pPr marL="0" indent="-457200">
              <a:buNone/>
            </a:pPr>
            <a:endParaRPr lang="en-US" dirty="0"/>
          </a:p>
          <a:p>
            <a:pPr marL="0" indent="-457200">
              <a:buNone/>
            </a:pPr>
            <a:endParaRPr lang="en-US" dirty="0"/>
          </a:p>
          <a:p>
            <a:pPr marL="0" indent="-457200">
              <a:buNone/>
            </a:pPr>
            <a:endParaRPr lang="en-US" dirty="0"/>
          </a:p>
          <a:p>
            <a:endParaRPr lang="en-US" dirty="0"/>
          </a:p>
        </p:txBody>
      </p:sp>
      <p:sp>
        <p:nvSpPr>
          <p:cNvPr id="3" name="TextBox 2">
            <a:extLst>
              <a:ext uri="{FF2B5EF4-FFF2-40B4-BE49-F238E27FC236}">
                <a16:creationId xmlns:a16="http://schemas.microsoft.com/office/drawing/2014/main" id="{57247E40-A7E4-4147-8662-D1084CEB890E}"/>
              </a:ext>
            </a:extLst>
          </p:cNvPr>
          <p:cNvSpPr txBox="1"/>
          <p:nvPr/>
        </p:nvSpPr>
        <p:spPr>
          <a:xfrm>
            <a:off x="10740423" y="6376529"/>
            <a:ext cx="1196290"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chemeClr val="tx2"/>
                </a:solidFill>
                <a:latin typeface="Arial"/>
                <a:ea typeface="Arial Unicode MS"/>
                <a:cs typeface="Arial Unicode MS"/>
              </a:rPr>
              <a:t>Team 4.02</a:t>
            </a:r>
            <a:endParaRPr lang="en-US" sz="1600" dirty="0"/>
          </a:p>
        </p:txBody>
      </p:sp>
    </p:spTree>
    <p:custDataLst>
      <p:tags r:id="rId1"/>
    </p:custData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AD74-EE9F-B249-AB06-F4B411075708}"/>
              </a:ext>
            </a:extLst>
          </p:cNvPr>
          <p:cNvSpPr>
            <a:spLocks noGrp="1"/>
          </p:cNvSpPr>
          <p:nvPr>
            <p:ph type="title"/>
          </p:nvPr>
        </p:nvSpPr>
        <p:spPr>
          <a:xfrm>
            <a:off x="565680" y="219708"/>
            <a:ext cx="10145760" cy="577081"/>
          </a:xfrm>
        </p:spPr>
        <p:txBody>
          <a:bodyPr/>
          <a:lstStyle/>
          <a:p>
            <a:r>
              <a:rPr lang="en-US">
                <a:ea typeface="Arial Unicode MS"/>
                <a:cs typeface="Arial Unicode MS"/>
              </a:rPr>
              <a:t>The Team</a:t>
            </a:r>
          </a:p>
        </p:txBody>
      </p:sp>
      <p:sp>
        <p:nvSpPr>
          <p:cNvPr id="3" name="Content Placeholder 2">
            <a:extLst>
              <a:ext uri="{FF2B5EF4-FFF2-40B4-BE49-F238E27FC236}">
                <a16:creationId xmlns:a16="http://schemas.microsoft.com/office/drawing/2014/main" id="{D93A5744-4DC2-F242-A538-219539FE31EE}"/>
              </a:ext>
            </a:extLst>
          </p:cNvPr>
          <p:cNvSpPr>
            <a:spLocks noGrp="1"/>
          </p:cNvSpPr>
          <p:nvPr>
            <p:ph sz="quarter" idx="15"/>
          </p:nvPr>
        </p:nvSpPr>
        <p:spPr>
          <a:xfrm>
            <a:off x="615512" y="914282"/>
            <a:ext cx="8486847" cy="4922738"/>
          </a:xfrm>
        </p:spPr>
        <p:txBody>
          <a:bodyPr/>
          <a:lstStyle/>
          <a:p>
            <a:pPr algn="l"/>
            <a:r>
              <a:rPr lang="en-US" sz="1800">
                <a:ea typeface="Arial Unicode MS"/>
                <a:cs typeface="Arial Unicode MS"/>
              </a:rPr>
              <a:t>Trevor Greer is a Digital Cloud Solution Architect with a</a:t>
            </a:r>
            <a:r>
              <a:rPr lang="en-US" sz="1800">
                <a:ea typeface="Arial Unicode MS"/>
                <a:cs typeface="Arial"/>
              </a:rPr>
              <a:t> personal passion for developing solutions to complex issues and ideas.</a:t>
            </a:r>
            <a:endParaRPr lang="en-US" sz="1800"/>
          </a:p>
          <a:p>
            <a:pPr algn="l"/>
            <a:endParaRPr lang="en-US" sz="1800">
              <a:ea typeface="Arial Unicode MS"/>
              <a:cs typeface="Arial Unicode MS"/>
            </a:endParaRPr>
          </a:p>
          <a:p>
            <a:pPr algn="l"/>
            <a:r>
              <a:rPr lang="en-US" sz="1800">
                <a:ea typeface="Arial Unicode MS"/>
                <a:cs typeface="Arial Unicode MS"/>
              </a:rPr>
              <a:t>Kristi Reguin-Hartman is an advanced practice nurse and product manager who believes when you support healthcare providers, everyone benefits.</a:t>
            </a:r>
            <a:endParaRPr lang="en-US" sz="1800"/>
          </a:p>
          <a:p>
            <a:pPr algn="l"/>
            <a:endParaRPr lang="en-US" sz="1800">
              <a:ea typeface="Arial Unicode MS"/>
              <a:cs typeface="Arial Unicode MS"/>
            </a:endParaRPr>
          </a:p>
          <a:p>
            <a:pPr algn="l"/>
            <a:r>
              <a:rPr lang="en-US" sz="1800">
                <a:ea typeface="Arial Unicode MS"/>
                <a:cs typeface="Arial Unicode MS"/>
              </a:rPr>
              <a:t>Linda Anders is a master prepared registered nurse with a bold approach to impact healthcare around the globe. </a:t>
            </a:r>
            <a:endParaRPr lang="en-US" sz="1800"/>
          </a:p>
          <a:p>
            <a:pPr algn="l"/>
            <a:endParaRPr lang="en-US" sz="1800">
              <a:ea typeface="Arial Unicode MS"/>
              <a:cs typeface="Arial Unicode MS"/>
            </a:endParaRPr>
          </a:p>
          <a:p>
            <a:pPr algn="l"/>
            <a:r>
              <a:rPr lang="en-US" sz="1800">
                <a:ea typeface="Arial Unicode MS"/>
                <a:cs typeface="Arial Unicode MS"/>
              </a:rPr>
              <a:t>Kerrie Cardon is a former EMT, registered nurse, healthcare architect &amp; passionate about innovation.</a:t>
            </a:r>
            <a:endParaRPr lang="en-US" sz="1800"/>
          </a:p>
          <a:p>
            <a:pPr algn="l"/>
            <a:endParaRPr lang="en-US" sz="1800"/>
          </a:p>
          <a:p>
            <a:pPr algn="l"/>
            <a:r>
              <a:rPr lang="en-US" sz="1800">
                <a:ea typeface="Arial Unicode MS"/>
                <a:cs typeface="Arial Unicode MS"/>
              </a:rPr>
              <a:t>Ben Zheng is supply chain at Johnsons &amp; Johnsons, working to bring products safely to our customers across the globe. </a:t>
            </a:r>
          </a:p>
          <a:p>
            <a:pPr algn="l"/>
            <a:endParaRPr lang="en-US" sz="1800"/>
          </a:p>
          <a:p>
            <a:pPr algn="l"/>
            <a:r>
              <a:rPr lang="en-US" sz="1800">
                <a:ea typeface="Arial Unicode MS"/>
                <a:cs typeface="Arial Unicode MS"/>
              </a:rPr>
              <a:t>Alejandra Rico is a Cloud Solution Architect </a:t>
            </a:r>
            <a:r>
              <a:rPr lang="en-US" sz="1800">
                <a:ea typeface="+mn-lt"/>
                <a:cs typeface="+mn-lt"/>
              </a:rPr>
              <a:t>inspired by technology, especially AI field also obsessed with health and healthcare and helping people in this field.</a:t>
            </a:r>
            <a:endParaRPr lang="en-US" sz="1800"/>
          </a:p>
          <a:p>
            <a:pPr algn="l"/>
            <a:endParaRPr lang="en-US"/>
          </a:p>
          <a:p>
            <a:pPr algn="l"/>
            <a:endParaRPr lang="en-US"/>
          </a:p>
        </p:txBody>
      </p:sp>
      <p:sp>
        <p:nvSpPr>
          <p:cNvPr id="5" name="Slide Number Placeholder 4">
            <a:extLst>
              <a:ext uri="{FF2B5EF4-FFF2-40B4-BE49-F238E27FC236}">
                <a16:creationId xmlns:a16="http://schemas.microsoft.com/office/drawing/2014/main" id="{B2D2C5EF-17F3-9B45-9F0C-0BA2C27E00A2}"/>
              </a:ext>
            </a:extLst>
          </p:cNvPr>
          <p:cNvSpPr>
            <a:spLocks noGrp="1"/>
          </p:cNvSpPr>
          <p:nvPr>
            <p:ph type="sldNum" sz="quarter" idx="4"/>
          </p:nvPr>
        </p:nvSpPr>
        <p:spPr/>
        <p:txBody>
          <a:bodyPr/>
          <a:lstStyle/>
          <a:p>
            <a:fld id="{AD816501-AAE5-214E-B100-00C3DC5F5E3F}" type="slidenum">
              <a:rPr lang="en-US" dirty="0" smtClean="0"/>
              <a:pPr/>
              <a:t>12</a:t>
            </a:fld>
            <a:endParaRPr lang="en-US"/>
          </a:p>
        </p:txBody>
      </p:sp>
      <p:pic>
        <p:nvPicPr>
          <p:cNvPr id="6" name="Picture 6">
            <a:extLst>
              <a:ext uri="{FF2B5EF4-FFF2-40B4-BE49-F238E27FC236}">
                <a16:creationId xmlns:a16="http://schemas.microsoft.com/office/drawing/2014/main" id="{C54D9914-4C11-44E1-9260-CBC352374BB4}"/>
              </a:ext>
            </a:extLst>
          </p:cNvPr>
          <p:cNvPicPr>
            <a:picLocks noChangeAspect="1"/>
          </p:cNvPicPr>
          <p:nvPr/>
        </p:nvPicPr>
        <p:blipFill>
          <a:blip r:embed="rId2"/>
          <a:stretch>
            <a:fillRect/>
          </a:stretch>
        </p:blipFill>
        <p:spPr>
          <a:xfrm>
            <a:off x="9160199" y="3320532"/>
            <a:ext cx="1073140" cy="10572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6">
            <a:extLst>
              <a:ext uri="{FF2B5EF4-FFF2-40B4-BE49-F238E27FC236}">
                <a16:creationId xmlns:a16="http://schemas.microsoft.com/office/drawing/2014/main" id="{04FDD2B4-C6AB-463B-B191-A975CF15FBE1}"/>
              </a:ext>
            </a:extLst>
          </p:cNvPr>
          <p:cNvPicPr>
            <a:picLocks noChangeAspect="1"/>
          </p:cNvPicPr>
          <p:nvPr/>
        </p:nvPicPr>
        <p:blipFill>
          <a:blip r:embed="rId3"/>
          <a:stretch>
            <a:fillRect/>
          </a:stretch>
        </p:blipFill>
        <p:spPr>
          <a:xfrm>
            <a:off x="10436853" y="2399857"/>
            <a:ext cx="1019867" cy="10274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54E42C59-B3AD-480C-A56F-9F07599F2388}"/>
              </a:ext>
            </a:extLst>
          </p:cNvPr>
          <p:cNvPicPr>
            <a:picLocks noChangeAspect="1"/>
          </p:cNvPicPr>
          <p:nvPr/>
        </p:nvPicPr>
        <p:blipFill rotWithShape="1">
          <a:blip r:embed="rId4"/>
          <a:srcRect l="11904" r="10174"/>
          <a:stretch/>
        </p:blipFill>
        <p:spPr>
          <a:xfrm>
            <a:off x="9128449" y="1755240"/>
            <a:ext cx="1069093" cy="9310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1596F81F-E47B-4F54-8419-53DE46A9BD50}"/>
              </a:ext>
            </a:extLst>
          </p:cNvPr>
          <p:cNvSpPr txBox="1"/>
          <p:nvPr/>
        </p:nvSpPr>
        <p:spPr>
          <a:xfrm>
            <a:off x="612475" y="5773947"/>
            <a:ext cx="3351880"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sz="2000" i="1">
                <a:solidFill>
                  <a:schemeClr val="accent5"/>
                </a:solidFill>
                <a:latin typeface="Arial"/>
                <a:ea typeface="Arial Unicode MS"/>
                <a:cs typeface="Arial Unicode MS"/>
              </a:rPr>
              <a:t>Detailed biographies to follow</a:t>
            </a:r>
            <a:endParaRPr lang="en-US" i="1">
              <a:solidFill>
                <a:schemeClr val="accent5"/>
              </a:solidFill>
            </a:endParaRPr>
          </a:p>
        </p:txBody>
      </p:sp>
      <p:pic>
        <p:nvPicPr>
          <p:cNvPr id="9" name="Picture 9">
            <a:extLst>
              <a:ext uri="{FF2B5EF4-FFF2-40B4-BE49-F238E27FC236}">
                <a16:creationId xmlns:a16="http://schemas.microsoft.com/office/drawing/2014/main" id="{2A2C20FE-6D24-48A9-BC24-41044401B3AD}"/>
              </a:ext>
            </a:extLst>
          </p:cNvPr>
          <p:cNvPicPr>
            <a:picLocks noChangeAspect="1"/>
          </p:cNvPicPr>
          <p:nvPr/>
        </p:nvPicPr>
        <p:blipFill>
          <a:blip r:embed="rId5"/>
          <a:stretch>
            <a:fillRect/>
          </a:stretch>
        </p:blipFill>
        <p:spPr>
          <a:xfrm>
            <a:off x="9182750" y="4966569"/>
            <a:ext cx="965200" cy="9731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10">
            <a:extLst>
              <a:ext uri="{FF2B5EF4-FFF2-40B4-BE49-F238E27FC236}">
                <a16:creationId xmlns:a16="http://schemas.microsoft.com/office/drawing/2014/main" id="{0D8DF1BE-139C-4906-957F-E99AA56F7AB4}"/>
              </a:ext>
            </a:extLst>
          </p:cNvPr>
          <p:cNvPicPr>
            <a:picLocks noChangeAspect="1"/>
          </p:cNvPicPr>
          <p:nvPr/>
        </p:nvPicPr>
        <p:blipFill>
          <a:blip r:embed="rId6"/>
          <a:stretch>
            <a:fillRect/>
          </a:stretch>
        </p:blipFill>
        <p:spPr>
          <a:xfrm>
            <a:off x="10494428" y="4277034"/>
            <a:ext cx="1014087" cy="96451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Content Placeholder 3">
            <a:extLst>
              <a:ext uri="{FF2B5EF4-FFF2-40B4-BE49-F238E27FC236}">
                <a16:creationId xmlns:a16="http://schemas.microsoft.com/office/drawing/2014/main" id="{C5CAFEF8-6CA7-4AB3-9DD2-70B7DBCBC3C8}"/>
              </a:ext>
            </a:extLst>
          </p:cNvPr>
          <p:cNvPicPr>
            <a:picLocks noChangeAspect="1"/>
          </p:cNvPicPr>
          <p:nvPr/>
        </p:nvPicPr>
        <p:blipFill>
          <a:blip r:embed="rId7"/>
          <a:stretch>
            <a:fillRect/>
          </a:stretch>
        </p:blipFill>
        <p:spPr>
          <a:xfrm>
            <a:off x="10240341" y="877862"/>
            <a:ext cx="1044231" cy="9080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extBox 10">
            <a:extLst>
              <a:ext uri="{FF2B5EF4-FFF2-40B4-BE49-F238E27FC236}">
                <a16:creationId xmlns:a16="http://schemas.microsoft.com/office/drawing/2014/main" id="{94AC02E6-8AA8-4AD0-9EF6-105F305C0F46}"/>
              </a:ext>
            </a:extLst>
          </p:cNvPr>
          <p:cNvSpPr txBox="1"/>
          <p:nvPr/>
        </p:nvSpPr>
        <p:spPr>
          <a:xfrm>
            <a:off x="10740423" y="6376529"/>
            <a:ext cx="1196290"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chemeClr val="tx2"/>
                </a:solidFill>
                <a:latin typeface="Arial"/>
                <a:ea typeface="Arial Unicode MS"/>
                <a:cs typeface="Arial Unicode MS"/>
              </a:rPr>
              <a:t>Team 4.02</a:t>
            </a:r>
            <a:endParaRPr lang="en-US" sz="1600" dirty="0"/>
          </a:p>
        </p:txBody>
      </p:sp>
    </p:spTree>
    <p:extLst>
      <p:ext uri="{BB962C8B-B14F-4D97-AF65-F5344CB8AC3E}">
        <p14:creationId xmlns:p14="http://schemas.microsoft.com/office/powerpoint/2010/main" val="2788256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0352505-A268-804B-B824-4D8B46AB2793}"/>
              </a:ext>
            </a:extLst>
          </p:cNvPr>
          <p:cNvSpPr>
            <a:spLocks noGrp="1"/>
          </p:cNvSpPr>
          <p:nvPr>
            <p:ph type="body" sz="quarter" idx="10"/>
          </p:nvPr>
        </p:nvSpPr>
        <p:spPr>
          <a:xfrm>
            <a:off x="609600" y="868059"/>
            <a:ext cx="10972800" cy="846386"/>
          </a:xfrm>
        </p:spPr>
        <p:txBody>
          <a:bodyPr/>
          <a:lstStyle/>
          <a:p>
            <a:r>
              <a:rPr lang="en-US">
                <a:ea typeface="Arial Unicode MS"/>
                <a:cs typeface="Arial"/>
              </a:rPr>
              <a:t>Digital Cloud Solution Architect @Microsoft</a:t>
            </a:r>
            <a:endParaRPr lang="en-US">
              <a:ea typeface="Arial Unicode MS"/>
              <a:cs typeface="+mn-lt"/>
            </a:endParaRPr>
          </a:p>
          <a:p>
            <a:endParaRPr lang="en-US"/>
          </a:p>
        </p:txBody>
      </p:sp>
      <p:sp>
        <p:nvSpPr>
          <p:cNvPr id="21" name="Text Placeholder 20">
            <a:extLst>
              <a:ext uri="{FF2B5EF4-FFF2-40B4-BE49-F238E27FC236}">
                <a16:creationId xmlns:a16="http://schemas.microsoft.com/office/drawing/2014/main" id="{B01F1F07-8C02-4B77-81DA-BE751B8A2F3C}"/>
              </a:ext>
            </a:extLst>
          </p:cNvPr>
          <p:cNvSpPr>
            <a:spLocks noGrp="1"/>
          </p:cNvSpPr>
          <p:nvPr>
            <p:ph type="body" sz="quarter" idx="20"/>
          </p:nvPr>
        </p:nvSpPr>
        <p:spPr/>
        <p:txBody>
          <a:bodyPr/>
          <a:lstStyle/>
          <a:p>
            <a:endParaRPr lang="en-US"/>
          </a:p>
        </p:txBody>
      </p:sp>
      <p:sp>
        <p:nvSpPr>
          <p:cNvPr id="62" name="Title 1">
            <a:extLst>
              <a:ext uri="{FF2B5EF4-FFF2-40B4-BE49-F238E27FC236}">
                <a16:creationId xmlns:a16="http://schemas.microsoft.com/office/drawing/2014/main" id="{9A8B2A95-0C78-284A-95D5-7100366018DB}"/>
              </a:ext>
            </a:extLst>
          </p:cNvPr>
          <p:cNvSpPr>
            <a:spLocks noGrp="1"/>
          </p:cNvSpPr>
          <p:nvPr>
            <p:ph type="title"/>
          </p:nvPr>
        </p:nvSpPr>
        <p:spPr/>
        <p:txBody>
          <a:bodyPr/>
          <a:lstStyle/>
          <a:p>
            <a:r>
              <a:rPr lang="en-US">
                <a:ea typeface="Arial Unicode MS"/>
                <a:cs typeface="Arial Unicode MS"/>
              </a:rPr>
              <a:t>Trevor Greer</a:t>
            </a:r>
            <a:endParaRPr lang="en-US"/>
          </a:p>
        </p:txBody>
      </p:sp>
      <p:sp>
        <p:nvSpPr>
          <p:cNvPr id="2" name="Slide Number Placeholder 1">
            <a:extLst>
              <a:ext uri="{FF2B5EF4-FFF2-40B4-BE49-F238E27FC236}">
                <a16:creationId xmlns:a16="http://schemas.microsoft.com/office/drawing/2014/main" id="{303F2687-54AF-413A-995C-09289045A1C0}"/>
              </a:ext>
            </a:extLst>
          </p:cNvPr>
          <p:cNvSpPr>
            <a:spLocks noGrp="1"/>
          </p:cNvSpPr>
          <p:nvPr>
            <p:ph type="sldNum" sz="quarter" idx="21"/>
          </p:nvPr>
        </p:nvSpPr>
        <p:spPr/>
        <p:txBody>
          <a:bodyPr/>
          <a:lstStyle/>
          <a:p>
            <a:fld id="{AD816501-AAE5-214E-B100-00C3DC5F5E3F}" type="slidenum">
              <a:rPr lang="en-US" dirty="0" smtClean="0"/>
              <a:pPr/>
              <a:t>13</a:t>
            </a:fld>
            <a:endParaRPr lang="en-US"/>
          </a:p>
        </p:txBody>
      </p:sp>
      <p:sp>
        <p:nvSpPr>
          <p:cNvPr id="12" name="Content Placeholder 11">
            <a:extLst>
              <a:ext uri="{FF2B5EF4-FFF2-40B4-BE49-F238E27FC236}">
                <a16:creationId xmlns:a16="http://schemas.microsoft.com/office/drawing/2014/main" id="{2A17EC1D-150B-43D2-BE8F-B851E973EC24}"/>
              </a:ext>
            </a:extLst>
          </p:cNvPr>
          <p:cNvSpPr>
            <a:spLocks noGrp="1"/>
          </p:cNvSpPr>
          <p:nvPr>
            <p:ph sz="quarter" idx="22"/>
          </p:nvPr>
        </p:nvSpPr>
        <p:spPr/>
        <p:txBody>
          <a:bodyPr/>
          <a:lstStyle/>
          <a:p>
            <a:pPr marL="0" indent="0">
              <a:buNone/>
            </a:pPr>
            <a:r>
              <a:rPr lang="en-US">
                <a:ea typeface="Arial Unicode MS"/>
                <a:cs typeface="Arial Unicode MS"/>
              </a:rPr>
              <a:t>Trevor is a Digital Cloud Solutions Architect at Microsoft and has a personal passion for developing solutions to complex issues and ideas. He has a bachelor's degree in Electrical Engineering and Industry Experience in developing and deploying customer monitoring/data solutions.</a:t>
            </a:r>
            <a:endParaRPr lang="en-US" i="1">
              <a:ea typeface="Arial Unicode MS"/>
              <a:cs typeface="Arial"/>
            </a:endParaRPr>
          </a:p>
        </p:txBody>
      </p:sp>
      <p:pic>
        <p:nvPicPr>
          <p:cNvPr id="18" name="Content Placeholder 3">
            <a:extLst>
              <a:ext uri="{FF2B5EF4-FFF2-40B4-BE49-F238E27FC236}">
                <a16:creationId xmlns:a16="http://schemas.microsoft.com/office/drawing/2014/main" id="{CF81A71D-18E3-46D3-BEF8-7A759123C49A}"/>
              </a:ext>
            </a:extLst>
          </p:cNvPr>
          <p:cNvPicPr>
            <a:picLocks noGrp="1" noChangeAspect="1"/>
          </p:cNvPicPr>
          <p:nvPr>
            <p:ph sz="quarter" idx="23"/>
          </p:nvPr>
        </p:nvPicPr>
        <p:blipFill>
          <a:blip r:embed="rId4"/>
          <a:stretch>
            <a:fillRect/>
          </a:stretch>
        </p:blipFill>
        <p:spPr>
          <a:xfrm>
            <a:off x="6882778" y="1362051"/>
            <a:ext cx="4258918" cy="37020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2077FAC1-E316-47DC-9C5B-32FB7CAAF74E}"/>
              </a:ext>
            </a:extLst>
          </p:cNvPr>
          <p:cNvSpPr txBox="1"/>
          <p:nvPr/>
        </p:nvSpPr>
        <p:spPr>
          <a:xfrm>
            <a:off x="10284443" y="6347724"/>
            <a:ext cx="1196290"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chemeClr val="tx2"/>
                </a:solidFill>
                <a:latin typeface="Arial"/>
                <a:ea typeface="Arial Unicode MS"/>
                <a:cs typeface="Arial Unicode MS"/>
              </a:rPr>
              <a:t>Team 4.02</a:t>
            </a:r>
            <a:endParaRPr lang="en-US" sz="1600" dirty="0"/>
          </a:p>
        </p:txBody>
      </p:sp>
    </p:spTree>
    <p:custDataLst>
      <p:tags r:id="rId1"/>
    </p:custDataLst>
    <p:extLst>
      <p:ext uri="{BB962C8B-B14F-4D97-AF65-F5344CB8AC3E}">
        <p14:creationId xmlns:p14="http://schemas.microsoft.com/office/powerpoint/2010/main" val="16979235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0352505-A268-804B-B824-4D8B46AB2793}"/>
              </a:ext>
            </a:extLst>
          </p:cNvPr>
          <p:cNvSpPr>
            <a:spLocks noGrp="1"/>
          </p:cNvSpPr>
          <p:nvPr>
            <p:ph type="body" sz="quarter" idx="10"/>
          </p:nvPr>
        </p:nvSpPr>
        <p:spPr/>
        <p:txBody>
          <a:bodyPr/>
          <a:lstStyle/>
          <a:p>
            <a:r>
              <a:rPr lang="en-US">
                <a:ea typeface="Arial Unicode MS"/>
                <a:cs typeface="Arial Unicode MS"/>
              </a:rPr>
              <a:t>Cloud Solution Architect in Data &amp; AI for Healthcare @Microsoft</a:t>
            </a:r>
            <a:endParaRPr lang="en-US"/>
          </a:p>
        </p:txBody>
      </p:sp>
      <p:sp>
        <p:nvSpPr>
          <p:cNvPr id="21" name="Text Placeholder 20">
            <a:extLst>
              <a:ext uri="{FF2B5EF4-FFF2-40B4-BE49-F238E27FC236}">
                <a16:creationId xmlns:a16="http://schemas.microsoft.com/office/drawing/2014/main" id="{B01F1F07-8C02-4B77-81DA-BE751B8A2F3C}"/>
              </a:ext>
            </a:extLst>
          </p:cNvPr>
          <p:cNvSpPr>
            <a:spLocks noGrp="1"/>
          </p:cNvSpPr>
          <p:nvPr>
            <p:ph type="body" sz="quarter" idx="20"/>
          </p:nvPr>
        </p:nvSpPr>
        <p:spPr/>
        <p:txBody>
          <a:bodyPr/>
          <a:lstStyle/>
          <a:p>
            <a:endParaRPr lang="en-US"/>
          </a:p>
        </p:txBody>
      </p:sp>
      <p:sp>
        <p:nvSpPr>
          <p:cNvPr id="62" name="Title 1">
            <a:extLst>
              <a:ext uri="{FF2B5EF4-FFF2-40B4-BE49-F238E27FC236}">
                <a16:creationId xmlns:a16="http://schemas.microsoft.com/office/drawing/2014/main" id="{9A8B2A95-0C78-284A-95D5-7100366018DB}"/>
              </a:ext>
            </a:extLst>
          </p:cNvPr>
          <p:cNvSpPr>
            <a:spLocks noGrp="1"/>
          </p:cNvSpPr>
          <p:nvPr>
            <p:ph type="title"/>
          </p:nvPr>
        </p:nvSpPr>
        <p:spPr/>
        <p:txBody>
          <a:bodyPr/>
          <a:lstStyle/>
          <a:p>
            <a:r>
              <a:rPr lang="en-US">
                <a:ea typeface="+mj-lt"/>
                <a:cs typeface="+mj-lt"/>
              </a:rPr>
              <a:t>Alejandra Rico</a:t>
            </a:r>
            <a:endParaRPr lang="en-US"/>
          </a:p>
        </p:txBody>
      </p:sp>
      <p:sp>
        <p:nvSpPr>
          <p:cNvPr id="2" name="Slide Number Placeholder 1">
            <a:extLst>
              <a:ext uri="{FF2B5EF4-FFF2-40B4-BE49-F238E27FC236}">
                <a16:creationId xmlns:a16="http://schemas.microsoft.com/office/drawing/2014/main" id="{303F2687-54AF-413A-995C-09289045A1C0}"/>
              </a:ext>
            </a:extLst>
          </p:cNvPr>
          <p:cNvSpPr>
            <a:spLocks noGrp="1"/>
          </p:cNvSpPr>
          <p:nvPr>
            <p:ph type="sldNum" sz="quarter" idx="21"/>
          </p:nvPr>
        </p:nvSpPr>
        <p:spPr/>
        <p:txBody>
          <a:bodyPr/>
          <a:lstStyle/>
          <a:p>
            <a:fld id="{AD816501-AAE5-214E-B100-00C3DC5F5E3F}" type="slidenum">
              <a:rPr lang="en-US" dirty="0" smtClean="0"/>
              <a:pPr/>
              <a:t>14</a:t>
            </a:fld>
            <a:endParaRPr lang="en-US"/>
          </a:p>
        </p:txBody>
      </p:sp>
      <p:sp>
        <p:nvSpPr>
          <p:cNvPr id="12" name="Content Placeholder 11">
            <a:extLst>
              <a:ext uri="{FF2B5EF4-FFF2-40B4-BE49-F238E27FC236}">
                <a16:creationId xmlns:a16="http://schemas.microsoft.com/office/drawing/2014/main" id="{2A17EC1D-150B-43D2-BE8F-B851E973EC24}"/>
              </a:ext>
            </a:extLst>
          </p:cNvPr>
          <p:cNvSpPr>
            <a:spLocks noGrp="1"/>
          </p:cNvSpPr>
          <p:nvPr>
            <p:ph sz="quarter" idx="22"/>
          </p:nvPr>
        </p:nvSpPr>
        <p:spPr/>
        <p:txBody>
          <a:bodyPr/>
          <a:lstStyle/>
          <a:p>
            <a:pPr marL="0" indent="0">
              <a:buNone/>
            </a:pPr>
            <a:r>
              <a:rPr lang="en-US">
                <a:ea typeface="+mn-lt"/>
                <a:cs typeface="+mn-lt"/>
              </a:rPr>
              <a:t>In the past years, Alejandra was working with various cloud Open Source technologies at Microsoft. She has a Bachelor degree in Biomedical Engineering and is currently pursuing a Masters in Machine Learning at Georgia Tech University. </a:t>
            </a:r>
            <a:endParaRPr lang="en-US"/>
          </a:p>
        </p:txBody>
      </p:sp>
      <p:pic>
        <p:nvPicPr>
          <p:cNvPr id="18" name="Content Placeholder 3">
            <a:extLst>
              <a:ext uri="{FF2B5EF4-FFF2-40B4-BE49-F238E27FC236}">
                <a16:creationId xmlns:a16="http://schemas.microsoft.com/office/drawing/2014/main" id="{CF81A71D-18E3-46D3-BEF8-7A759123C49A}"/>
              </a:ext>
            </a:extLst>
          </p:cNvPr>
          <p:cNvPicPr>
            <a:picLocks noGrp="1" noChangeAspect="1"/>
          </p:cNvPicPr>
          <p:nvPr>
            <p:ph sz="quarter" idx="23"/>
          </p:nvPr>
        </p:nvPicPr>
        <p:blipFill>
          <a:blip r:embed="rId4"/>
          <a:stretch>
            <a:fillRect/>
          </a:stretch>
        </p:blipFill>
        <p:spPr>
          <a:xfrm>
            <a:off x="6757986" y="1530350"/>
            <a:ext cx="3794125" cy="3794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68CCD2B9-622F-4D91-8E9B-996A9511779F}"/>
              </a:ext>
            </a:extLst>
          </p:cNvPr>
          <p:cNvSpPr txBox="1"/>
          <p:nvPr/>
        </p:nvSpPr>
        <p:spPr>
          <a:xfrm>
            <a:off x="10284443" y="6347724"/>
            <a:ext cx="1196290"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chemeClr val="tx2"/>
                </a:solidFill>
                <a:latin typeface="Arial"/>
                <a:ea typeface="Arial Unicode MS"/>
                <a:cs typeface="Arial Unicode MS"/>
              </a:rPr>
              <a:t>Team 4.02</a:t>
            </a:r>
            <a:endParaRPr lang="en-US" sz="1600" dirty="0"/>
          </a:p>
        </p:txBody>
      </p:sp>
    </p:spTree>
    <p:custDataLst>
      <p:tags r:id="rId1"/>
    </p:custDataLst>
    <p:extLst>
      <p:ext uri="{BB962C8B-B14F-4D97-AF65-F5344CB8AC3E}">
        <p14:creationId xmlns:p14="http://schemas.microsoft.com/office/powerpoint/2010/main" val="13176489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0352505-A268-804B-B824-4D8B46AB2793}"/>
              </a:ext>
            </a:extLst>
          </p:cNvPr>
          <p:cNvSpPr>
            <a:spLocks noGrp="1"/>
          </p:cNvSpPr>
          <p:nvPr>
            <p:ph type="body" sz="quarter" idx="10"/>
          </p:nvPr>
        </p:nvSpPr>
        <p:spPr/>
        <p:txBody>
          <a:bodyPr/>
          <a:lstStyle/>
          <a:p>
            <a:r>
              <a:rPr lang="en-US">
                <a:ea typeface="Arial Unicode MS"/>
                <a:cs typeface="Arial Unicode MS"/>
              </a:rPr>
              <a:t>SAP Supply Chain Engineer, J&amp;J VisionCare</a:t>
            </a:r>
            <a:endParaRPr lang="en-US"/>
          </a:p>
        </p:txBody>
      </p:sp>
      <p:sp>
        <p:nvSpPr>
          <p:cNvPr id="21" name="Text Placeholder 20">
            <a:extLst>
              <a:ext uri="{FF2B5EF4-FFF2-40B4-BE49-F238E27FC236}">
                <a16:creationId xmlns:a16="http://schemas.microsoft.com/office/drawing/2014/main" id="{B01F1F07-8C02-4B77-81DA-BE751B8A2F3C}"/>
              </a:ext>
            </a:extLst>
          </p:cNvPr>
          <p:cNvSpPr>
            <a:spLocks noGrp="1"/>
          </p:cNvSpPr>
          <p:nvPr>
            <p:ph type="body" sz="quarter" idx="20"/>
          </p:nvPr>
        </p:nvSpPr>
        <p:spPr/>
        <p:txBody>
          <a:bodyPr/>
          <a:lstStyle/>
          <a:p>
            <a:endParaRPr lang="en-US"/>
          </a:p>
        </p:txBody>
      </p:sp>
      <p:sp>
        <p:nvSpPr>
          <p:cNvPr id="62" name="Title 1">
            <a:extLst>
              <a:ext uri="{FF2B5EF4-FFF2-40B4-BE49-F238E27FC236}">
                <a16:creationId xmlns:a16="http://schemas.microsoft.com/office/drawing/2014/main" id="{9A8B2A95-0C78-284A-95D5-7100366018DB}"/>
              </a:ext>
            </a:extLst>
          </p:cNvPr>
          <p:cNvSpPr>
            <a:spLocks noGrp="1"/>
          </p:cNvSpPr>
          <p:nvPr>
            <p:ph type="title"/>
          </p:nvPr>
        </p:nvSpPr>
        <p:spPr/>
        <p:txBody>
          <a:bodyPr/>
          <a:lstStyle/>
          <a:p>
            <a:r>
              <a:rPr lang="en-US">
                <a:ea typeface="+mj-lt"/>
                <a:cs typeface="+mj-lt"/>
              </a:rPr>
              <a:t>Ben Zheng</a:t>
            </a:r>
            <a:endParaRPr lang="en-US"/>
          </a:p>
        </p:txBody>
      </p:sp>
      <p:sp>
        <p:nvSpPr>
          <p:cNvPr id="2" name="Slide Number Placeholder 1">
            <a:extLst>
              <a:ext uri="{FF2B5EF4-FFF2-40B4-BE49-F238E27FC236}">
                <a16:creationId xmlns:a16="http://schemas.microsoft.com/office/drawing/2014/main" id="{303F2687-54AF-413A-995C-09289045A1C0}"/>
              </a:ext>
            </a:extLst>
          </p:cNvPr>
          <p:cNvSpPr>
            <a:spLocks noGrp="1"/>
          </p:cNvSpPr>
          <p:nvPr>
            <p:ph type="sldNum" sz="quarter" idx="21"/>
          </p:nvPr>
        </p:nvSpPr>
        <p:spPr/>
        <p:txBody>
          <a:bodyPr/>
          <a:lstStyle/>
          <a:p>
            <a:fld id="{AD816501-AAE5-214E-B100-00C3DC5F5E3F}" type="slidenum">
              <a:rPr lang="en-US" dirty="0" smtClean="0"/>
              <a:pPr/>
              <a:t>15</a:t>
            </a:fld>
            <a:endParaRPr lang="en-US"/>
          </a:p>
        </p:txBody>
      </p:sp>
      <p:sp>
        <p:nvSpPr>
          <p:cNvPr id="12" name="Content Placeholder 11">
            <a:extLst>
              <a:ext uri="{FF2B5EF4-FFF2-40B4-BE49-F238E27FC236}">
                <a16:creationId xmlns:a16="http://schemas.microsoft.com/office/drawing/2014/main" id="{2A17EC1D-150B-43D2-BE8F-B851E973EC24}"/>
              </a:ext>
            </a:extLst>
          </p:cNvPr>
          <p:cNvSpPr>
            <a:spLocks noGrp="1"/>
          </p:cNvSpPr>
          <p:nvPr>
            <p:ph sz="quarter" idx="22"/>
          </p:nvPr>
        </p:nvSpPr>
        <p:spPr>
          <a:xfrm>
            <a:off x="609600" y="1713180"/>
            <a:ext cx="5648960" cy="4198303"/>
          </a:xfrm>
        </p:spPr>
        <p:txBody>
          <a:bodyPr/>
          <a:lstStyle/>
          <a:p>
            <a:pPr marL="0" indent="0">
              <a:buNone/>
            </a:pPr>
            <a:r>
              <a:rPr lang="en-US">
                <a:ea typeface="Arial Unicode MS"/>
                <a:cs typeface="Arial"/>
              </a:rPr>
              <a:t>In the past year, Ben is working in supply chain at J&amp;J VisionCare. Prior, he worked in Allergan and Cardinal Health implementing technology solutions for R&amp;D ranging from business intelligence solutions to quality control instrumentations. He has a Bachelor degree in Chemical Biology and Economics from UC Berkeley.  </a:t>
            </a:r>
            <a:endParaRPr lang="en-US"/>
          </a:p>
        </p:txBody>
      </p:sp>
      <p:pic>
        <p:nvPicPr>
          <p:cNvPr id="3" name="Picture 3">
            <a:extLst>
              <a:ext uri="{FF2B5EF4-FFF2-40B4-BE49-F238E27FC236}">
                <a16:creationId xmlns:a16="http://schemas.microsoft.com/office/drawing/2014/main" id="{B37227A9-4F75-4BD1-AAB0-3C3EEE09F09B}"/>
              </a:ext>
            </a:extLst>
          </p:cNvPr>
          <p:cNvPicPr>
            <a:picLocks noChangeAspect="1"/>
          </p:cNvPicPr>
          <p:nvPr/>
        </p:nvPicPr>
        <p:blipFill>
          <a:blip r:embed="rId4"/>
          <a:stretch>
            <a:fillRect/>
          </a:stretch>
        </p:blipFill>
        <p:spPr>
          <a:xfrm>
            <a:off x="6980918" y="1474560"/>
            <a:ext cx="3759199" cy="3759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B69BA936-4E82-4079-9940-E51599C12192}"/>
              </a:ext>
            </a:extLst>
          </p:cNvPr>
          <p:cNvSpPr txBox="1"/>
          <p:nvPr/>
        </p:nvSpPr>
        <p:spPr>
          <a:xfrm>
            <a:off x="10284443" y="6347724"/>
            <a:ext cx="1196290"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chemeClr val="tx2"/>
                </a:solidFill>
                <a:latin typeface="Arial"/>
                <a:ea typeface="Arial Unicode MS"/>
                <a:cs typeface="Arial Unicode MS"/>
              </a:rPr>
              <a:t>Team 4.02</a:t>
            </a:r>
            <a:endParaRPr lang="en-US" sz="1600" dirty="0"/>
          </a:p>
        </p:txBody>
      </p:sp>
    </p:spTree>
    <p:custDataLst>
      <p:tags r:id="rId1"/>
    </p:custDataLst>
    <p:extLst>
      <p:ext uri="{BB962C8B-B14F-4D97-AF65-F5344CB8AC3E}">
        <p14:creationId xmlns:p14="http://schemas.microsoft.com/office/powerpoint/2010/main" val="34073027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0352505-A268-804B-B824-4D8B46AB2793}"/>
              </a:ext>
            </a:extLst>
          </p:cNvPr>
          <p:cNvSpPr>
            <a:spLocks noGrp="1"/>
          </p:cNvSpPr>
          <p:nvPr>
            <p:ph type="body" sz="quarter" idx="10"/>
          </p:nvPr>
        </p:nvSpPr>
        <p:spPr/>
        <p:txBody>
          <a:bodyPr/>
          <a:lstStyle/>
          <a:p>
            <a:r>
              <a:rPr lang="en-US">
                <a:ea typeface="Arial Unicode MS"/>
                <a:cs typeface="Arial Unicode MS"/>
              </a:rPr>
              <a:t>Nursing Education Programming Manager, Sigma Theta Tau International </a:t>
            </a:r>
            <a:endParaRPr lang="en-US"/>
          </a:p>
        </p:txBody>
      </p:sp>
      <p:sp>
        <p:nvSpPr>
          <p:cNvPr id="21" name="Text Placeholder 20">
            <a:extLst>
              <a:ext uri="{FF2B5EF4-FFF2-40B4-BE49-F238E27FC236}">
                <a16:creationId xmlns:a16="http://schemas.microsoft.com/office/drawing/2014/main" id="{B01F1F07-8C02-4B77-81DA-BE751B8A2F3C}"/>
              </a:ext>
            </a:extLst>
          </p:cNvPr>
          <p:cNvSpPr>
            <a:spLocks noGrp="1"/>
          </p:cNvSpPr>
          <p:nvPr>
            <p:ph type="body" sz="quarter" idx="20"/>
          </p:nvPr>
        </p:nvSpPr>
        <p:spPr/>
        <p:txBody>
          <a:bodyPr/>
          <a:lstStyle/>
          <a:p>
            <a:endParaRPr lang="en-US"/>
          </a:p>
        </p:txBody>
      </p:sp>
      <p:sp>
        <p:nvSpPr>
          <p:cNvPr id="62" name="Title 1">
            <a:extLst>
              <a:ext uri="{FF2B5EF4-FFF2-40B4-BE49-F238E27FC236}">
                <a16:creationId xmlns:a16="http://schemas.microsoft.com/office/drawing/2014/main" id="{9A8B2A95-0C78-284A-95D5-7100366018DB}"/>
              </a:ext>
            </a:extLst>
          </p:cNvPr>
          <p:cNvSpPr>
            <a:spLocks noGrp="1"/>
          </p:cNvSpPr>
          <p:nvPr>
            <p:ph type="title"/>
          </p:nvPr>
        </p:nvSpPr>
        <p:spPr/>
        <p:txBody>
          <a:bodyPr/>
          <a:lstStyle/>
          <a:p>
            <a:r>
              <a:rPr lang="en-US">
                <a:ea typeface="Arial Unicode MS"/>
                <a:cs typeface="Arial Unicode MS"/>
              </a:rPr>
              <a:t>Linda Anders, MBA, MSN, RN, CSRN, NPD-BC</a:t>
            </a:r>
            <a:endParaRPr lang="en-US"/>
          </a:p>
        </p:txBody>
      </p:sp>
      <p:sp>
        <p:nvSpPr>
          <p:cNvPr id="2" name="Slide Number Placeholder 1">
            <a:extLst>
              <a:ext uri="{FF2B5EF4-FFF2-40B4-BE49-F238E27FC236}">
                <a16:creationId xmlns:a16="http://schemas.microsoft.com/office/drawing/2014/main" id="{303F2687-54AF-413A-995C-09289045A1C0}"/>
              </a:ext>
            </a:extLst>
          </p:cNvPr>
          <p:cNvSpPr>
            <a:spLocks noGrp="1"/>
          </p:cNvSpPr>
          <p:nvPr>
            <p:ph type="sldNum" sz="quarter" idx="21"/>
          </p:nvPr>
        </p:nvSpPr>
        <p:spPr/>
        <p:txBody>
          <a:bodyPr/>
          <a:lstStyle/>
          <a:p>
            <a:fld id="{AD816501-AAE5-214E-B100-00C3DC5F5E3F}" type="slidenum">
              <a:rPr lang="en-US" dirty="0" smtClean="0"/>
              <a:pPr/>
              <a:t>16</a:t>
            </a:fld>
            <a:endParaRPr lang="en-US"/>
          </a:p>
        </p:txBody>
      </p:sp>
      <p:sp>
        <p:nvSpPr>
          <p:cNvPr id="12" name="Content Placeholder 11">
            <a:extLst>
              <a:ext uri="{FF2B5EF4-FFF2-40B4-BE49-F238E27FC236}">
                <a16:creationId xmlns:a16="http://schemas.microsoft.com/office/drawing/2014/main" id="{2A17EC1D-150B-43D2-BE8F-B851E973EC24}"/>
              </a:ext>
            </a:extLst>
          </p:cNvPr>
          <p:cNvSpPr>
            <a:spLocks noGrp="1"/>
          </p:cNvSpPr>
          <p:nvPr>
            <p:ph sz="quarter" idx="22"/>
          </p:nvPr>
        </p:nvSpPr>
        <p:spPr/>
        <p:txBody>
          <a:bodyPr/>
          <a:lstStyle/>
          <a:p>
            <a:pPr marL="0" indent="0">
              <a:buNone/>
            </a:pPr>
            <a:r>
              <a:rPr lang="en-US">
                <a:ea typeface="Arial Unicode MS"/>
                <a:cs typeface="Arial Unicode MS"/>
              </a:rPr>
              <a:t>Board certified in Nursing Professional Development; Linda is an established nurse with a global mindset. Currently enrolled in a Doctor of Nursing Practice program with a minor in Nursing Leadership and Innovation along with a graduate certificate in Global Public Health, Linda jumped at the opportunity to participate in this #NurseHack4Health.</a:t>
            </a:r>
            <a:endParaRPr lang="en-US"/>
          </a:p>
        </p:txBody>
      </p:sp>
      <p:pic>
        <p:nvPicPr>
          <p:cNvPr id="5" name="Picture 5">
            <a:extLst>
              <a:ext uri="{FF2B5EF4-FFF2-40B4-BE49-F238E27FC236}">
                <a16:creationId xmlns:a16="http://schemas.microsoft.com/office/drawing/2014/main" id="{B4E55F88-E9DA-4348-AFBE-448B168B36C1}"/>
              </a:ext>
            </a:extLst>
          </p:cNvPr>
          <p:cNvPicPr>
            <a:picLocks noChangeAspect="1"/>
          </p:cNvPicPr>
          <p:nvPr/>
        </p:nvPicPr>
        <p:blipFill>
          <a:blip r:embed="rId4"/>
          <a:stretch>
            <a:fillRect/>
          </a:stretch>
        </p:blipFill>
        <p:spPr>
          <a:xfrm>
            <a:off x="7269192" y="1710046"/>
            <a:ext cx="3517031" cy="40823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E1C83461-98C0-46BF-BD8A-5D1D724CC770}"/>
              </a:ext>
            </a:extLst>
          </p:cNvPr>
          <p:cNvSpPr txBox="1"/>
          <p:nvPr/>
        </p:nvSpPr>
        <p:spPr>
          <a:xfrm>
            <a:off x="10284443" y="6347724"/>
            <a:ext cx="1196290"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chemeClr val="tx2"/>
                </a:solidFill>
                <a:latin typeface="Arial"/>
                <a:ea typeface="Arial Unicode MS"/>
                <a:cs typeface="Arial Unicode MS"/>
              </a:rPr>
              <a:t>Team 4.02</a:t>
            </a:r>
            <a:endParaRPr lang="en-US" sz="1600" dirty="0"/>
          </a:p>
        </p:txBody>
      </p:sp>
    </p:spTree>
    <p:custDataLst>
      <p:tags r:id="rId1"/>
    </p:custDataLst>
    <p:extLst>
      <p:ext uri="{BB962C8B-B14F-4D97-AF65-F5344CB8AC3E}">
        <p14:creationId xmlns:p14="http://schemas.microsoft.com/office/powerpoint/2010/main" val="23420528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0352505-A268-804B-B824-4D8B46AB2793}"/>
              </a:ext>
            </a:extLst>
          </p:cNvPr>
          <p:cNvSpPr>
            <a:spLocks noGrp="1"/>
          </p:cNvSpPr>
          <p:nvPr>
            <p:ph type="body" sz="quarter" idx="10"/>
          </p:nvPr>
        </p:nvSpPr>
        <p:spPr/>
        <p:txBody>
          <a:bodyPr/>
          <a:lstStyle/>
          <a:p>
            <a:r>
              <a:rPr lang="en-US">
                <a:ea typeface="Arial Unicode MS"/>
                <a:cs typeface="Arial Unicode MS"/>
              </a:rPr>
              <a:t>Product Manager &amp; Clinical Nurse Specialist</a:t>
            </a:r>
            <a:endParaRPr lang="en-US"/>
          </a:p>
        </p:txBody>
      </p:sp>
      <p:sp>
        <p:nvSpPr>
          <p:cNvPr id="21" name="Text Placeholder 20">
            <a:extLst>
              <a:ext uri="{FF2B5EF4-FFF2-40B4-BE49-F238E27FC236}">
                <a16:creationId xmlns:a16="http://schemas.microsoft.com/office/drawing/2014/main" id="{B01F1F07-8C02-4B77-81DA-BE751B8A2F3C}"/>
              </a:ext>
            </a:extLst>
          </p:cNvPr>
          <p:cNvSpPr>
            <a:spLocks noGrp="1"/>
          </p:cNvSpPr>
          <p:nvPr>
            <p:ph type="body" sz="quarter" idx="20"/>
          </p:nvPr>
        </p:nvSpPr>
        <p:spPr/>
        <p:txBody>
          <a:bodyPr/>
          <a:lstStyle/>
          <a:p>
            <a:endParaRPr lang="en-US"/>
          </a:p>
        </p:txBody>
      </p:sp>
      <p:sp>
        <p:nvSpPr>
          <p:cNvPr id="62" name="Title 1">
            <a:extLst>
              <a:ext uri="{FF2B5EF4-FFF2-40B4-BE49-F238E27FC236}">
                <a16:creationId xmlns:a16="http://schemas.microsoft.com/office/drawing/2014/main" id="{9A8B2A95-0C78-284A-95D5-7100366018DB}"/>
              </a:ext>
            </a:extLst>
          </p:cNvPr>
          <p:cNvSpPr>
            <a:spLocks noGrp="1"/>
          </p:cNvSpPr>
          <p:nvPr>
            <p:ph type="title"/>
          </p:nvPr>
        </p:nvSpPr>
        <p:spPr>
          <a:xfrm>
            <a:off x="569911" y="378458"/>
            <a:ext cx="10141527" cy="461665"/>
          </a:xfrm>
        </p:spPr>
        <p:txBody>
          <a:bodyPr/>
          <a:lstStyle/>
          <a:p>
            <a:r>
              <a:rPr lang="en-US">
                <a:ea typeface="Arial Unicode MS"/>
                <a:cs typeface="Arial Unicode MS"/>
              </a:rPr>
              <a:t>Kristi Reguin-Hartman, MSN, APRN, ACNS-BC</a:t>
            </a:r>
            <a:endParaRPr lang="en-US"/>
          </a:p>
        </p:txBody>
      </p:sp>
      <p:sp>
        <p:nvSpPr>
          <p:cNvPr id="2" name="Slide Number Placeholder 1">
            <a:extLst>
              <a:ext uri="{FF2B5EF4-FFF2-40B4-BE49-F238E27FC236}">
                <a16:creationId xmlns:a16="http://schemas.microsoft.com/office/drawing/2014/main" id="{303F2687-54AF-413A-995C-09289045A1C0}"/>
              </a:ext>
            </a:extLst>
          </p:cNvPr>
          <p:cNvSpPr>
            <a:spLocks noGrp="1"/>
          </p:cNvSpPr>
          <p:nvPr>
            <p:ph type="sldNum" sz="quarter" idx="21"/>
          </p:nvPr>
        </p:nvSpPr>
        <p:spPr/>
        <p:txBody>
          <a:bodyPr/>
          <a:lstStyle/>
          <a:p>
            <a:fld id="{AD816501-AAE5-214E-B100-00C3DC5F5E3F}" type="slidenum">
              <a:rPr lang="en-US" dirty="0" smtClean="0"/>
              <a:pPr/>
              <a:t>17</a:t>
            </a:fld>
            <a:endParaRPr lang="en-US"/>
          </a:p>
        </p:txBody>
      </p:sp>
      <p:sp>
        <p:nvSpPr>
          <p:cNvPr id="12" name="Content Placeholder 11">
            <a:extLst>
              <a:ext uri="{FF2B5EF4-FFF2-40B4-BE49-F238E27FC236}">
                <a16:creationId xmlns:a16="http://schemas.microsoft.com/office/drawing/2014/main" id="{2A17EC1D-150B-43D2-BE8F-B851E973EC24}"/>
              </a:ext>
            </a:extLst>
          </p:cNvPr>
          <p:cNvSpPr>
            <a:spLocks noGrp="1"/>
          </p:cNvSpPr>
          <p:nvPr>
            <p:ph sz="quarter" idx="22"/>
          </p:nvPr>
        </p:nvSpPr>
        <p:spPr/>
        <p:txBody>
          <a:bodyPr/>
          <a:lstStyle/>
          <a:p>
            <a:pPr marL="0" indent="0">
              <a:buNone/>
            </a:pPr>
            <a:r>
              <a:rPr lang="en-US">
                <a:ea typeface="Arial Unicode MS"/>
                <a:cs typeface="Arial Unicode MS"/>
              </a:rPr>
              <a:t>Kristi is a Senior Product Manager for Acute Care Learning at Relias and faculty in the Department of Advanced Practice Nursing at East Carolina University. She volunteers as a National Director for the Academy of Medical Surgical Nurses and for her local public health department as a Covid vaccinator. </a:t>
            </a:r>
            <a:endParaRPr lang="en-US"/>
          </a:p>
        </p:txBody>
      </p:sp>
      <p:pic>
        <p:nvPicPr>
          <p:cNvPr id="18" name="Content Placeholder 3">
            <a:extLst>
              <a:ext uri="{FF2B5EF4-FFF2-40B4-BE49-F238E27FC236}">
                <a16:creationId xmlns:a16="http://schemas.microsoft.com/office/drawing/2014/main" id="{CF81A71D-18E3-46D3-BEF8-7A759123C49A}"/>
              </a:ext>
            </a:extLst>
          </p:cNvPr>
          <p:cNvPicPr>
            <a:picLocks noGrp="1" noChangeAspect="1"/>
          </p:cNvPicPr>
          <p:nvPr>
            <p:ph sz="quarter" idx="23"/>
          </p:nvPr>
        </p:nvPicPr>
        <p:blipFill>
          <a:blip r:embed="rId4"/>
          <a:stretch>
            <a:fillRect/>
          </a:stretch>
        </p:blipFill>
        <p:spPr>
          <a:xfrm>
            <a:off x="6620841" y="2048848"/>
            <a:ext cx="4258918" cy="2836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44E20100-A63C-47BE-9510-33C2F1D4BBAE}"/>
              </a:ext>
            </a:extLst>
          </p:cNvPr>
          <p:cNvSpPr txBox="1"/>
          <p:nvPr/>
        </p:nvSpPr>
        <p:spPr>
          <a:xfrm>
            <a:off x="10284443" y="6347724"/>
            <a:ext cx="1196290"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chemeClr val="tx2"/>
                </a:solidFill>
                <a:latin typeface="Arial"/>
                <a:ea typeface="Arial Unicode MS"/>
                <a:cs typeface="Arial Unicode MS"/>
              </a:rPr>
              <a:t>Team 4.02</a:t>
            </a:r>
            <a:endParaRPr lang="en-US" sz="1600" dirty="0"/>
          </a:p>
        </p:txBody>
      </p:sp>
    </p:spTree>
    <p:custDataLst>
      <p:tags r:id="rId1"/>
    </p:custDataLst>
    <p:extLst>
      <p:ext uri="{BB962C8B-B14F-4D97-AF65-F5344CB8AC3E}">
        <p14:creationId xmlns:p14="http://schemas.microsoft.com/office/powerpoint/2010/main" val="13459538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0352505-A268-804B-B824-4D8B46AB2793}"/>
              </a:ext>
            </a:extLst>
          </p:cNvPr>
          <p:cNvSpPr>
            <a:spLocks noGrp="1"/>
          </p:cNvSpPr>
          <p:nvPr>
            <p:ph type="body" sz="quarter" idx="10"/>
          </p:nvPr>
        </p:nvSpPr>
        <p:spPr/>
        <p:txBody>
          <a:bodyPr/>
          <a:lstStyle/>
          <a:p>
            <a:r>
              <a:rPr lang="en-US">
                <a:ea typeface="Arial Unicode MS"/>
                <a:cs typeface="Arial Unicode MS"/>
              </a:rPr>
              <a:t>Chief Innovation Officer @ Bison Creek Innovations</a:t>
            </a:r>
            <a:endParaRPr lang="en-US"/>
          </a:p>
        </p:txBody>
      </p:sp>
      <p:sp>
        <p:nvSpPr>
          <p:cNvPr id="62" name="Title 1">
            <a:extLst>
              <a:ext uri="{FF2B5EF4-FFF2-40B4-BE49-F238E27FC236}">
                <a16:creationId xmlns:a16="http://schemas.microsoft.com/office/drawing/2014/main" id="{9A8B2A95-0C78-284A-95D5-7100366018DB}"/>
              </a:ext>
            </a:extLst>
          </p:cNvPr>
          <p:cNvSpPr>
            <a:spLocks noGrp="1"/>
          </p:cNvSpPr>
          <p:nvPr>
            <p:ph type="title"/>
          </p:nvPr>
        </p:nvSpPr>
        <p:spPr/>
        <p:txBody>
          <a:bodyPr/>
          <a:lstStyle/>
          <a:p>
            <a:r>
              <a:rPr lang="en-US">
                <a:ea typeface="Arial Unicode MS"/>
                <a:cs typeface="Arial Unicode MS"/>
              </a:rPr>
              <a:t>Kerrie Cardon, BSN, RN, RA</a:t>
            </a:r>
            <a:endParaRPr lang="en-US"/>
          </a:p>
        </p:txBody>
      </p:sp>
      <p:sp>
        <p:nvSpPr>
          <p:cNvPr id="2" name="Slide Number Placeholder 1">
            <a:extLst>
              <a:ext uri="{FF2B5EF4-FFF2-40B4-BE49-F238E27FC236}">
                <a16:creationId xmlns:a16="http://schemas.microsoft.com/office/drawing/2014/main" id="{303F2687-54AF-413A-995C-09289045A1C0}"/>
              </a:ext>
            </a:extLst>
          </p:cNvPr>
          <p:cNvSpPr>
            <a:spLocks noGrp="1"/>
          </p:cNvSpPr>
          <p:nvPr>
            <p:ph type="sldNum" sz="quarter" idx="21"/>
          </p:nvPr>
        </p:nvSpPr>
        <p:spPr/>
        <p:txBody>
          <a:bodyPr/>
          <a:lstStyle/>
          <a:p>
            <a:fld id="{AD816501-AAE5-214E-B100-00C3DC5F5E3F}" type="slidenum">
              <a:rPr lang="en-US" dirty="0" smtClean="0"/>
              <a:pPr/>
              <a:t>18</a:t>
            </a:fld>
            <a:endParaRPr lang="en-US"/>
          </a:p>
        </p:txBody>
      </p:sp>
      <p:sp>
        <p:nvSpPr>
          <p:cNvPr id="12" name="Content Placeholder 11">
            <a:extLst>
              <a:ext uri="{FF2B5EF4-FFF2-40B4-BE49-F238E27FC236}">
                <a16:creationId xmlns:a16="http://schemas.microsoft.com/office/drawing/2014/main" id="{2A17EC1D-150B-43D2-BE8F-B851E973EC24}"/>
              </a:ext>
            </a:extLst>
          </p:cNvPr>
          <p:cNvSpPr>
            <a:spLocks noGrp="1"/>
          </p:cNvSpPr>
          <p:nvPr>
            <p:ph sz="quarter" idx="22"/>
          </p:nvPr>
        </p:nvSpPr>
        <p:spPr>
          <a:xfrm>
            <a:off x="609600" y="1396144"/>
            <a:ext cx="6084652" cy="4450969"/>
          </a:xfrm>
        </p:spPr>
        <p:txBody>
          <a:bodyPr/>
          <a:lstStyle/>
          <a:p>
            <a:pPr marL="0" indent="0">
              <a:buNone/>
            </a:pPr>
            <a:r>
              <a:rPr lang="en-US">
                <a:ea typeface="Arial Unicode MS"/>
                <a:cs typeface="Arial Unicode MS"/>
              </a:rPr>
              <a:t>A former EMT and Registered Nurse, Kerrie's years in healthcare inspired a devotion to the planning and design of safe, efficient and healing environments as a Healthcare Architect. </a:t>
            </a:r>
            <a:r>
              <a:rPr lang="en-US">
                <a:ea typeface="+mn-lt"/>
                <a:cs typeface="+mn-lt"/>
              </a:rPr>
              <a:t>Her integration of medical knowledge with architecture supports the user experience and enhances human-centered care. Kerrie’s career trajectory has culminated in her passion for innovation, inventing and product development.</a:t>
            </a:r>
            <a:endParaRPr lang="en-US"/>
          </a:p>
          <a:p>
            <a:pPr marL="0" indent="0">
              <a:buNone/>
            </a:pPr>
            <a:endParaRPr lang="en-US"/>
          </a:p>
        </p:txBody>
      </p:sp>
      <p:pic>
        <p:nvPicPr>
          <p:cNvPr id="3" name="Picture 3">
            <a:extLst>
              <a:ext uri="{FF2B5EF4-FFF2-40B4-BE49-F238E27FC236}">
                <a16:creationId xmlns:a16="http://schemas.microsoft.com/office/drawing/2014/main" id="{4E6C9713-C2E2-4558-9304-45814719FBA4}"/>
              </a:ext>
            </a:extLst>
          </p:cNvPr>
          <p:cNvPicPr>
            <a:picLocks noChangeAspect="1"/>
          </p:cNvPicPr>
          <p:nvPr/>
        </p:nvPicPr>
        <p:blipFill>
          <a:blip r:embed="rId4"/>
          <a:stretch>
            <a:fillRect/>
          </a:stretch>
        </p:blipFill>
        <p:spPr>
          <a:xfrm>
            <a:off x="7633035" y="1059671"/>
            <a:ext cx="3035960" cy="45579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74ECDBD8-915A-41CF-B198-55F09CB37F0D}"/>
              </a:ext>
            </a:extLst>
          </p:cNvPr>
          <p:cNvSpPr txBox="1"/>
          <p:nvPr/>
        </p:nvSpPr>
        <p:spPr>
          <a:xfrm>
            <a:off x="10284443" y="6347724"/>
            <a:ext cx="1196290"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chemeClr val="tx2"/>
                </a:solidFill>
                <a:latin typeface="Arial"/>
                <a:ea typeface="Arial Unicode MS"/>
                <a:cs typeface="Arial Unicode MS"/>
              </a:rPr>
              <a:t>Team 4.02</a:t>
            </a:r>
            <a:endParaRPr lang="en-US" sz="1600" dirty="0"/>
          </a:p>
        </p:txBody>
      </p:sp>
    </p:spTree>
    <p:custDataLst>
      <p:tags r:id="rId1"/>
    </p:custDataLst>
    <p:extLst>
      <p:ext uri="{BB962C8B-B14F-4D97-AF65-F5344CB8AC3E}">
        <p14:creationId xmlns:p14="http://schemas.microsoft.com/office/powerpoint/2010/main" val="3758991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00348" y="1317306"/>
            <a:ext cx="3605683" cy="2063311"/>
          </a:xfrm>
        </p:spPr>
        <p:txBody>
          <a:bodyPr/>
          <a:lstStyle/>
          <a:p>
            <a:r>
              <a:rPr lang="en-US">
                <a:cs typeface="Arial"/>
              </a:rPr>
              <a:t>Thank you</a:t>
            </a:r>
            <a:endParaRPr lang="en-US"/>
          </a:p>
        </p:txBody>
      </p:sp>
      <p:pic>
        <p:nvPicPr>
          <p:cNvPr id="7" name="Picture 6" descr="Logo&#10;&#10;Description automatically generated">
            <a:extLst>
              <a:ext uri="{FF2B5EF4-FFF2-40B4-BE49-F238E27FC236}">
                <a16:creationId xmlns:a16="http://schemas.microsoft.com/office/drawing/2014/main" id="{AA2F58C8-BDBF-4889-9CCB-298DB5D8CE39}"/>
              </a:ext>
            </a:extLst>
          </p:cNvPr>
          <p:cNvPicPr>
            <a:picLocks noChangeAspect="1"/>
          </p:cNvPicPr>
          <p:nvPr/>
        </p:nvPicPr>
        <p:blipFill>
          <a:blip r:embed="rId4"/>
          <a:stretch>
            <a:fillRect/>
          </a:stretch>
        </p:blipFill>
        <p:spPr>
          <a:xfrm>
            <a:off x="2397968" y="4093784"/>
            <a:ext cx="7408269" cy="185833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CDE73F88-D497-4D6E-AF6C-CD124EC59F48}"/>
              </a:ext>
            </a:extLst>
          </p:cNvPr>
          <p:cNvSpPr txBox="1"/>
          <p:nvPr/>
        </p:nvSpPr>
        <p:spPr>
          <a:xfrm>
            <a:off x="10284443" y="6347724"/>
            <a:ext cx="1196290"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chemeClr val="tx2"/>
                </a:solidFill>
                <a:latin typeface="Arial"/>
                <a:ea typeface="Arial Unicode MS"/>
                <a:cs typeface="Arial Unicode MS"/>
              </a:rPr>
              <a:t>Team 4.02</a:t>
            </a:r>
            <a:endParaRPr lang="en-US" sz="1600" dirty="0"/>
          </a:p>
        </p:txBody>
      </p:sp>
    </p:spTree>
    <p:custDataLst>
      <p:tags r:id="rId1"/>
    </p:custDataLst>
    <p:extLst>
      <p:ext uri="{BB962C8B-B14F-4D97-AF65-F5344CB8AC3E}">
        <p14:creationId xmlns:p14="http://schemas.microsoft.com/office/powerpoint/2010/main" val="13327328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5366" y="5643826"/>
            <a:ext cx="10981267" cy="457201"/>
          </a:xfrm>
        </p:spPr>
        <p:txBody>
          <a:bodyPr/>
          <a:lstStyle/>
          <a:p>
            <a:r>
              <a:rPr lang="en-US" dirty="0"/>
              <a:t>05/16/2021</a:t>
            </a:r>
          </a:p>
        </p:txBody>
      </p:sp>
      <p:pic>
        <p:nvPicPr>
          <p:cNvPr id="5" name="Picture 4" descr="A picture containing icon&#10;&#10;Description automatically generated">
            <a:extLst>
              <a:ext uri="{FF2B5EF4-FFF2-40B4-BE49-F238E27FC236}">
                <a16:creationId xmlns:a16="http://schemas.microsoft.com/office/drawing/2014/main" id="{E5606988-F705-43B8-AE45-EF9A3E160907}"/>
              </a:ext>
            </a:extLst>
          </p:cNvPr>
          <p:cNvPicPr>
            <a:picLocks noChangeAspect="1"/>
          </p:cNvPicPr>
          <p:nvPr/>
        </p:nvPicPr>
        <p:blipFill>
          <a:blip r:embed="rId4"/>
          <a:stretch>
            <a:fillRect/>
          </a:stretch>
        </p:blipFill>
        <p:spPr>
          <a:xfrm>
            <a:off x="4159598" y="985573"/>
            <a:ext cx="3192923" cy="3192923"/>
          </a:xfrm>
          <a:prstGeom prst="rect">
            <a:avLst/>
          </a:prstGeom>
        </p:spPr>
      </p:pic>
      <p:sp>
        <p:nvSpPr>
          <p:cNvPr id="2" name="TextBox 1">
            <a:extLst>
              <a:ext uri="{FF2B5EF4-FFF2-40B4-BE49-F238E27FC236}">
                <a16:creationId xmlns:a16="http://schemas.microsoft.com/office/drawing/2014/main" id="{7F9B62B0-A01E-4846-86FC-8A56894011F6}"/>
              </a:ext>
            </a:extLst>
          </p:cNvPr>
          <p:cNvSpPr txBox="1"/>
          <p:nvPr/>
        </p:nvSpPr>
        <p:spPr>
          <a:xfrm>
            <a:off x="5049837" y="4073525"/>
            <a:ext cx="119629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solidFill>
                  <a:schemeClr val="tx2"/>
                </a:solidFill>
                <a:latin typeface="Arial"/>
                <a:ea typeface="Arial Unicode MS"/>
                <a:cs typeface="Arial Unicode MS"/>
              </a:rPr>
              <a:t>Team 4.02</a:t>
            </a:r>
            <a:endParaRPr lang="en-US" dirty="0"/>
          </a:p>
        </p:txBody>
      </p:sp>
    </p:spTree>
    <p:custDataLst>
      <p:tags r:id="rId1"/>
    </p:custDataLst>
    <p:extLst>
      <p:ext uri="{BB962C8B-B14F-4D97-AF65-F5344CB8AC3E}">
        <p14:creationId xmlns:p14="http://schemas.microsoft.com/office/powerpoint/2010/main" val="73009864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412BB-4C52-4248-8844-2E447CD58618}"/>
              </a:ext>
            </a:extLst>
          </p:cNvPr>
          <p:cNvSpPr>
            <a:spLocks noGrp="1"/>
          </p:cNvSpPr>
          <p:nvPr>
            <p:ph type="title"/>
          </p:nvPr>
        </p:nvSpPr>
        <p:spPr>
          <a:xfrm>
            <a:off x="600855" y="351465"/>
            <a:ext cx="10981268" cy="577081"/>
          </a:xfrm>
        </p:spPr>
        <p:txBody>
          <a:bodyPr/>
          <a:lstStyle/>
          <a:p>
            <a:r>
              <a:rPr lang="en-US"/>
              <a:t>Currently Available Solutions</a:t>
            </a:r>
          </a:p>
        </p:txBody>
      </p:sp>
      <p:sp>
        <p:nvSpPr>
          <p:cNvPr id="3" name="Content Placeholder 2">
            <a:extLst>
              <a:ext uri="{FF2B5EF4-FFF2-40B4-BE49-F238E27FC236}">
                <a16:creationId xmlns:a16="http://schemas.microsoft.com/office/drawing/2014/main" id="{18F148FD-C706-6740-AB38-5455211202DC}"/>
              </a:ext>
            </a:extLst>
          </p:cNvPr>
          <p:cNvSpPr>
            <a:spLocks noGrp="1"/>
          </p:cNvSpPr>
          <p:nvPr>
            <p:ph sz="quarter" idx="15"/>
          </p:nvPr>
        </p:nvSpPr>
        <p:spPr>
          <a:xfrm>
            <a:off x="600855" y="1332045"/>
            <a:ext cx="10985780" cy="4193910"/>
          </a:xfrm>
        </p:spPr>
        <p:txBody>
          <a:bodyPr/>
          <a:lstStyle/>
          <a:p>
            <a:pPr marL="342900" indent="-342900" algn="l">
              <a:buFont typeface="Arial" panose="020B0604020202020204" pitchFamily="34" charset="0"/>
              <a:buChar char="•"/>
            </a:pPr>
            <a:r>
              <a:rPr lang="en-US">
                <a:ea typeface="Arial Unicode MS"/>
                <a:cs typeface="Arial Unicode MS"/>
              </a:rPr>
              <a:t>Current Solutions - </a:t>
            </a:r>
            <a:endParaRPr lang="en-US"/>
          </a:p>
          <a:p>
            <a:pPr marL="800100" lvl="1" indent="-342900">
              <a:buFont typeface="Arial" panose="020B0604020202020204" pitchFamily="34" charset="0"/>
              <a:buChar char="•"/>
            </a:pPr>
            <a:r>
              <a:rPr lang="en-US">
                <a:ea typeface="Arial Unicode MS"/>
                <a:cs typeface="Arial Unicode MS"/>
              </a:rPr>
              <a:t>While resources specific to healthcare providers do exist – the are hard to find and often embedded in lists of websites and resources</a:t>
            </a:r>
            <a:endParaRPr lang="en-US"/>
          </a:p>
          <a:p>
            <a:pPr marL="800100" lvl="1" indent="-342900">
              <a:buFont typeface="Arial" panose="020B0604020202020204" pitchFamily="34" charset="0"/>
              <a:buChar char="•"/>
            </a:pPr>
            <a:endParaRPr lang="en-US"/>
          </a:p>
          <a:p>
            <a:pPr marL="800100" lvl="1" indent="-342900" algn="l">
              <a:buFont typeface="Arial" panose="020B0604020202020204" pitchFamily="34" charset="0"/>
              <a:buChar char="•"/>
            </a:pPr>
            <a:endParaRPr lang="en-US"/>
          </a:p>
          <a:p>
            <a:pPr marL="800100" lvl="1" indent="-342900">
              <a:buFont typeface="Arial" panose="020B0604020202020204" pitchFamily="34" charset="0"/>
              <a:buChar char="•"/>
            </a:pPr>
            <a:endParaRPr lang="en-US"/>
          </a:p>
          <a:p>
            <a:pPr lvl="1" indent="0" algn="l">
              <a:buNone/>
            </a:pPr>
            <a:endParaRPr lang="en-US"/>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endParaRPr lang="en-US"/>
          </a:p>
        </p:txBody>
      </p:sp>
      <p:sp>
        <p:nvSpPr>
          <p:cNvPr id="5" name="Slide Number Placeholder 4">
            <a:extLst>
              <a:ext uri="{FF2B5EF4-FFF2-40B4-BE49-F238E27FC236}">
                <a16:creationId xmlns:a16="http://schemas.microsoft.com/office/drawing/2014/main" id="{F476D323-A3ED-8F46-B3DE-64FEAA8B1F84}"/>
              </a:ext>
            </a:extLst>
          </p:cNvPr>
          <p:cNvSpPr>
            <a:spLocks noGrp="1"/>
          </p:cNvSpPr>
          <p:nvPr>
            <p:ph type="sldNum" sz="quarter" idx="4"/>
          </p:nvPr>
        </p:nvSpPr>
        <p:spPr/>
        <p:txBody>
          <a:bodyPr/>
          <a:lstStyle/>
          <a:p>
            <a:fld id="{AD816501-AAE5-214E-B100-00C3DC5F5E3F}" type="slidenum">
              <a:rPr lang="en-US" smtClean="0"/>
              <a:pPr/>
              <a:t>20</a:t>
            </a:fld>
            <a:endParaRPr lang="en-US"/>
          </a:p>
        </p:txBody>
      </p:sp>
      <p:pic>
        <p:nvPicPr>
          <p:cNvPr id="4" name="Picture 5" descr="Text&#10;&#10;Description automatically generated">
            <a:extLst>
              <a:ext uri="{FF2B5EF4-FFF2-40B4-BE49-F238E27FC236}">
                <a16:creationId xmlns:a16="http://schemas.microsoft.com/office/drawing/2014/main" id="{1380C21D-9CC3-491C-8B46-8A5970D6E061}"/>
              </a:ext>
            </a:extLst>
          </p:cNvPr>
          <p:cNvPicPr>
            <a:picLocks noChangeAspect="1"/>
          </p:cNvPicPr>
          <p:nvPr/>
        </p:nvPicPr>
        <p:blipFill>
          <a:blip r:embed="rId2"/>
          <a:stretch>
            <a:fillRect/>
          </a:stretch>
        </p:blipFill>
        <p:spPr>
          <a:xfrm>
            <a:off x="5041900" y="2518082"/>
            <a:ext cx="6196012" cy="3369649"/>
          </a:xfrm>
          <a:prstGeom prst="rect">
            <a:avLst/>
          </a:prstGeom>
        </p:spPr>
      </p:pic>
      <p:sp>
        <p:nvSpPr>
          <p:cNvPr id="6" name="TextBox 5">
            <a:extLst>
              <a:ext uri="{FF2B5EF4-FFF2-40B4-BE49-F238E27FC236}">
                <a16:creationId xmlns:a16="http://schemas.microsoft.com/office/drawing/2014/main" id="{BE4085D6-0D9E-48B8-AC82-AA3FA2AF1537}"/>
              </a:ext>
            </a:extLst>
          </p:cNvPr>
          <p:cNvSpPr txBox="1"/>
          <p:nvPr/>
        </p:nvSpPr>
        <p:spPr>
          <a:xfrm>
            <a:off x="6089650" y="6129337"/>
            <a:ext cx="5147243" cy="16158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en-US" sz="1050">
                <a:latin typeface="Arial"/>
                <a:ea typeface="Arial Unicode MS"/>
                <a:cs typeface="Arial"/>
              </a:rPr>
              <a:t>https://www.nami.org/Your-Journey/Frontline-Professionals/Health-Care-Professionals</a:t>
            </a:r>
            <a:endParaRPr lang="en-US" sz="1050">
              <a:latin typeface="Arial"/>
              <a:ea typeface="Arial Unicode MS"/>
            </a:endParaRPr>
          </a:p>
        </p:txBody>
      </p:sp>
      <p:pic>
        <p:nvPicPr>
          <p:cNvPr id="8" name="Picture 8" descr="Businesswoman with hands at the back">
            <a:extLst>
              <a:ext uri="{FF2B5EF4-FFF2-40B4-BE49-F238E27FC236}">
                <a16:creationId xmlns:a16="http://schemas.microsoft.com/office/drawing/2014/main" id="{C4825ADB-4500-42BB-A934-EABF90C3D07E}"/>
              </a:ext>
            </a:extLst>
          </p:cNvPr>
          <p:cNvPicPr>
            <a:picLocks noChangeAspect="1"/>
          </p:cNvPicPr>
          <p:nvPr/>
        </p:nvPicPr>
        <p:blipFill>
          <a:blip r:embed="rId3"/>
          <a:stretch>
            <a:fillRect/>
          </a:stretch>
        </p:blipFill>
        <p:spPr>
          <a:xfrm>
            <a:off x="2388683" y="3078164"/>
            <a:ext cx="659820" cy="2447923"/>
          </a:xfrm>
          <a:prstGeom prst="rect">
            <a:avLst/>
          </a:prstGeom>
        </p:spPr>
      </p:pic>
    </p:spTree>
    <p:extLst>
      <p:ext uri="{BB962C8B-B14F-4D97-AF65-F5344CB8AC3E}">
        <p14:creationId xmlns:p14="http://schemas.microsoft.com/office/powerpoint/2010/main" val="17868933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sz="quarter" idx="4294967295"/>
            <p:extLst>
              <p:ext uri="{D42A27DB-BD31-4B8C-83A1-F6EECF244321}">
                <p14:modId xmlns:p14="http://schemas.microsoft.com/office/powerpoint/2010/main" val="52633206"/>
              </p:ext>
            </p:extLst>
          </p:nvPr>
        </p:nvGraphicFramePr>
        <p:xfrm>
          <a:off x="611824" y="1101284"/>
          <a:ext cx="10983178" cy="4919916"/>
        </p:xfrm>
        <a:graphic>
          <a:graphicData uri="http://schemas.openxmlformats.org/drawingml/2006/table">
            <a:tbl>
              <a:tblPr firstRow="1" bandRow="1">
                <a:tableStyleId>{21E4AEA4-8DFA-4A89-87EB-49C32662AFE0}</a:tableStyleId>
              </a:tblPr>
              <a:tblGrid>
                <a:gridCol w="2308237">
                  <a:extLst>
                    <a:ext uri="{9D8B030D-6E8A-4147-A177-3AD203B41FA5}">
                      <a16:colId xmlns:a16="http://schemas.microsoft.com/office/drawing/2014/main" val="20000"/>
                    </a:ext>
                  </a:extLst>
                </a:gridCol>
                <a:gridCol w="2622069">
                  <a:extLst>
                    <a:ext uri="{9D8B030D-6E8A-4147-A177-3AD203B41FA5}">
                      <a16:colId xmlns:a16="http://schemas.microsoft.com/office/drawing/2014/main" val="20001"/>
                    </a:ext>
                  </a:extLst>
                </a:gridCol>
                <a:gridCol w="2017624">
                  <a:extLst>
                    <a:ext uri="{9D8B030D-6E8A-4147-A177-3AD203B41FA5}">
                      <a16:colId xmlns:a16="http://schemas.microsoft.com/office/drawing/2014/main" val="20002"/>
                    </a:ext>
                  </a:extLst>
                </a:gridCol>
                <a:gridCol w="2017624">
                  <a:extLst>
                    <a:ext uri="{9D8B030D-6E8A-4147-A177-3AD203B41FA5}">
                      <a16:colId xmlns:a16="http://schemas.microsoft.com/office/drawing/2014/main" val="4291804976"/>
                    </a:ext>
                  </a:extLst>
                </a:gridCol>
                <a:gridCol w="2017624">
                  <a:extLst>
                    <a:ext uri="{9D8B030D-6E8A-4147-A177-3AD203B41FA5}">
                      <a16:colId xmlns:a16="http://schemas.microsoft.com/office/drawing/2014/main" val="467818001"/>
                    </a:ext>
                  </a:extLst>
                </a:gridCol>
              </a:tblGrid>
              <a:tr h="586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a:ln>
                            <a:noFill/>
                          </a:ln>
                          <a:solidFill>
                            <a:schemeClr val="bg1"/>
                          </a:solidFill>
                          <a:effectLst/>
                          <a:latin typeface="Arial"/>
                          <a:ea typeface="MS PGothic"/>
                        </a:rPr>
                        <a:t>Benefits</a:t>
                      </a:r>
                    </a:p>
                  </a:txBody>
                  <a:tcPr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b="1" i="0" u="none" strike="noStrike" cap="none" normalizeH="0" baseline="0">
                          <a:ln>
                            <a:noFill/>
                          </a:ln>
                          <a:solidFill>
                            <a:schemeClr val="bg1"/>
                          </a:solidFill>
                          <a:effectLst/>
                          <a:latin typeface="Arial"/>
                          <a:ea typeface="MS PGothic"/>
                        </a:rPr>
                        <a:t>Our Solution</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lang="en-US" sz="1500" b="1" i="0" u="none" strike="noStrike" cap="none" normalizeH="0" baseline="0" err="1">
                          <a:ln>
                            <a:noFill/>
                          </a:ln>
                          <a:solidFill>
                            <a:schemeClr val="bg1"/>
                          </a:solidFill>
                          <a:effectLst/>
                          <a:latin typeface="Arial"/>
                          <a:ea typeface="MS PGothic"/>
                        </a:rPr>
                        <a:t>BetterHelp</a:t>
                      </a:r>
                      <a:endParaRPr kumimoji="0" lang="en-US" sz="1500" b="1" i="0" u="none" strike="noStrike" cap="none" normalizeH="0" baseline="0" err="1">
                        <a:ln>
                          <a:noFill/>
                        </a:ln>
                        <a:solidFill>
                          <a:schemeClr val="bg1"/>
                        </a:solidFill>
                        <a:effectLst/>
                        <a:latin typeface="Arial" panose="020B0604020202020204" pitchFamily="34" charset="0"/>
                        <a:ea typeface="MS PGothic" pitchFamily="34" charset="-128"/>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lang="en-US" sz="1500" b="1" i="0" u="none" strike="noStrike" cap="none" normalizeH="0" baseline="0">
                          <a:ln>
                            <a:noFill/>
                          </a:ln>
                          <a:solidFill>
                            <a:schemeClr val="bg1"/>
                          </a:solidFill>
                          <a:effectLst/>
                          <a:latin typeface="Arial"/>
                          <a:ea typeface="MS PGothic"/>
                        </a:rPr>
                        <a:t>Pathways</a:t>
                      </a:r>
                      <a:endParaRPr kumimoji="0" lang="en-US" sz="1500" b="1" i="0" u="none" strike="noStrike" cap="none" normalizeH="0" baseline="0">
                        <a:ln>
                          <a:noFill/>
                        </a:ln>
                        <a:solidFill>
                          <a:schemeClr val="bg1"/>
                        </a:solidFill>
                        <a:effectLst/>
                        <a:latin typeface="Arial"/>
                        <a:ea typeface="MS PGothic"/>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lang="en-US" sz="1500" b="1" i="0" u="none" strike="noStrike" cap="none" normalizeH="0" baseline="0" err="1">
                          <a:ln>
                            <a:noFill/>
                          </a:ln>
                          <a:solidFill>
                            <a:schemeClr val="bg1"/>
                          </a:solidFill>
                          <a:effectLst/>
                          <a:latin typeface="Arial"/>
                          <a:ea typeface="MS PGothic"/>
                        </a:rPr>
                        <a:t>Moodfit</a:t>
                      </a:r>
                      <a:endParaRPr kumimoji="0" lang="en-US" sz="1500" b="1" i="0" u="none" strike="noStrike" cap="none" normalizeH="0" baseline="0" err="1">
                        <a:ln>
                          <a:noFill/>
                        </a:ln>
                        <a:solidFill>
                          <a:schemeClr val="bg1"/>
                        </a:solidFill>
                        <a:effectLst/>
                        <a:latin typeface="Arial"/>
                        <a:ea typeface="MS PGothic"/>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722302">
                <a:tc>
                  <a:txBody>
                    <a:bodyPr/>
                    <a:lstStyle/>
                    <a:p>
                      <a:pPr marL="0" lvl="0" indent="0" algn="l" defTabSz="914400">
                        <a:lnSpc>
                          <a:spcPct val="100000"/>
                        </a:lnSpc>
                        <a:spcBef>
                          <a:spcPct val="0"/>
                        </a:spcBef>
                        <a:spcAft>
                          <a:spcPct val="0"/>
                        </a:spcAft>
                        <a:buNone/>
                        <a:tabLst/>
                      </a:pPr>
                      <a:r>
                        <a:rPr lang="en-US" sz="2000" b="0" i="0" u="none" strike="noStrike" cap="none" normalizeH="0" baseline="0">
                          <a:ln>
                            <a:noFill/>
                          </a:ln>
                          <a:solidFill>
                            <a:schemeClr val="tx1"/>
                          </a:solidFill>
                          <a:effectLst/>
                          <a:latin typeface="Arial"/>
                          <a:ea typeface="MS PGothic"/>
                        </a:rPr>
                        <a:t>Users</a:t>
                      </a:r>
                      <a:endParaRPr kumimoji="0" lang="en-US" sz="2000" b="0" i="0" u="none" strike="noStrike" cap="none" normalizeH="0" baseline="0">
                        <a:ln>
                          <a:noFill/>
                        </a:ln>
                        <a:solidFill>
                          <a:schemeClr val="tx1"/>
                        </a:solidFill>
                        <a:effectLst/>
                        <a:latin typeface="Arial"/>
                        <a:ea typeface="MS PGothic"/>
                      </a:endParaRPr>
                    </a:p>
                  </a:txBody>
                  <a:tcPr marL="114300" marR="53112" marT="34962" marB="34962" anchor="ctr">
                    <a:lnL w="0">
                      <a:noFill/>
                    </a:lnL>
                    <a:lnR w="0">
                      <a:noFill/>
                    </a:lnR>
                    <a:lnT w="0">
                      <a:noFill/>
                    </a:lnT>
                    <a:lnB w="0">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lvl="0" indent="0" algn="ctr">
                        <a:lnSpc>
                          <a:spcPct val="100000"/>
                        </a:lnSpc>
                        <a:spcBef>
                          <a:spcPct val="0"/>
                        </a:spcBef>
                        <a:spcAft>
                          <a:spcPct val="0"/>
                        </a:spcAft>
                        <a:buNone/>
                      </a:pPr>
                      <a:r>
                        <a:rPr lang="en-US" sz="2000" b="0" i="0" u="none" strike="noStrike" cap="none" normalizeH="0" baseline="0">
                          <a:ln>
                            <a:noFill/>
                          </a:ln>
                          <a:solidFill>
                            <a:schemeClr val="tx1"/>
                          </a:solidFill>
                          <a:effectLst/>
                          <a:latin typeface="Arial"/>
                          <a:ea typeface="MS PGothic"/>
                        </a:rPr>
                        <a:t>Specific to HCPs</a:t>
                      </a:r>
                      <a:endParaRPr kumimoji="0" lang="en-US" sz="2000" b="0" i="0" u="none" strike="noStrike" cap="none" normalizeH="0" baseline="0">
                        <a:ln>
                          <a:noFill/>
                        </a:ln>
                        <a:solidFill>
                          <a:schemeClr val="tx1"/>
                        </a:solidFill>
                        <a:effectLst/>
                        <a:latin typeface="Arial"/>
                        <a:ea typeface="MS PGothic"/>
                      </a:endParaRPr>
                    </a:p>
                  </a:txBody>
                  <a:tcPr marL="53112" marR="53112" marT="34962" marB="34962" anchor="ctr">
                    <a:lnL w="0">
                      <a:noFill/>
                    </a:lnL>
                    <a:lnR w="0">
                      <a:noFill/>
                    </a:lnR>
                    <a:lnT w="0">
                      <a:noFill/>
                    </a:lnT>
                    <a:lnB w="0">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lvl="0" indent="0" algn="ctr" defTabSz="914400">
                        <a:lnSpc>
                          <a:spcPct val="100000"/>
                        </a:lnSpc>
                        <a:spcBef>
                          <a:spcPct val="0"/>
                        </a:spcBef>
                        <a:spcAft>
                          <a:spcPct val="0"/>
                        </a:spcAft>
                        <a:buNone/>
                        <a:tabLst>
                          <a:tab pos="682625" algn="dec"/>
                        </a:tabLst>
                      </a:pPr>
                      <a:r>
                        <a:rPr lang="en-US" sz="2000" b="0" i="0" u="none" strike="noStrike" cap="none" normalizeH="0" baseline="0">
                          <a:ln>
                            <a:noFill/>
                          </a:ln>
                          <a:solidFill>
                            <a:schemeClr val="tx1"/>
                          </a:solidFill>
                          <a:effectLst/>
                          <a:latin typeface="Arial"/>
                          <a:ea typeface="MS PGothic"/>
                        </a:rPr>
                        <a:t>OPs</a:t>
                      </a:r>
                      <a:endParaRPr kumimoji="0" lang="en-US" sz="2000" b="0" i="0" u="none" strike="noStrike" cap="none" normalizeH="0" baseline="0">
                        <a:ln>
                          <a:noFill/>
                        </a:ln>
                        <a:solidFill>
                          <a:schemeClr val="tx1"/>
                        </a:solidFill>
                        <a:effectLst/>
                        <a:latin typeface="Arial"/>
                        <a:ea typeface="MS PGothic"/>
                      </a:endParaRPr>
                    </a:p>
                  </a:txBody>
                  <a:tcPr marL="53112" marR="53112" marT="34962" marB="34962" anchor="ctr">
                    <a:lnL w="0">
                      <a:noFill/>
                    </a:lnL>
                    <a:lnR w="0">
                      <a:noFill/>
                    </a:lnR>
                    <a:lnT w="0">
                      <a:noFill/>
                    </a:lnT>
                    <a:lnB w="0">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lvl="0" indent="0" algn="ctr" defTabSz="914400">
                        <a:lnSpc>
                          <a:spcPct val="100000"/>
                        </a:lnSpc>
                        <a:spcBef>
                          <a:spcPct val="0"/>
                        </a:spcBef>
                        <a:spcAft>
                          <a:spcPct val="0"/>
                        </a:spcAft>
                        <a:buNone/>
                        <a:tabLst>
                          <a:tab pos="682625" algn="dec"/>
                        </a:tabLst>
                      </a:pPr>
                      <a:r>
                        <a:rPr lang="en-US" sz="2000" b="0" i="0" u="none" strike="noStrike" cap="none" normalizeH="0" baseline="0">
                          <a:ln>
                            <a:noFill/>
                          </a:ln>
                          <a:solidFill>
                            <a:schemeClr val="tx1"/>
                          </a:solidFill>
                          <a:effectLst/>
                          <a:latin typeface="Arial"/>
                          <a:ea typeface="MS PGothic"/>
                        </a:rPr>
                        <a:t>OPs</a:t>
                      </a:r>
                      <a:endParaRPr kumimoji="0" lang="en-US" sz="2000" b="0" i="0" u="none" strike="noStrike" cap="none" normalizeH="0" baseline="0">
                        <a:ln>
                          <a:noFill/>
                        </a:ln>
                        <a:solidFill>
                          <a:schemeClr val="tx1"/>
                        </a:solidFill>
                        <a:effectLst/>
                        <a:latin typeface="Arial"/>
                        <a:ea typeface="MS PGothic"/>
                      </a:endParaRPr>
                    </a:p>
                  </a:txBody>
                  <a:tcPr marL="53112" marR="53112" marT="34962" marB="34962" anchor="ctr">
                    <a:lnL w="0">
                      <a:noFill/>
                    </a:lnL>
                    <a:lnR w="0">
                      <a:noFill/>
                    </a:lnR>
                    <a:lnT w="0">
                      <a:noFill/>
                    </a:lnT>
                    <a:lnB w="0">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lvl="0" indent="0" algn="ctr" defTabSz="914400">
                        <a:lnSpc>
                          <a:spcPct val="100000"/>
                        </a:lnSpc>
                        <a:spcBef>
                          <a:spcPct val="0"/>
                        </a:spcBef>
                        <a:spcAft>
                          <a:spcPct val="0"/>
                        </a:spcAft>
                        <a:buNone/>
                        <a:tabLst>
                          <a:tab pos="682625" algn="dec"/>
                        </a:tabLst>
                      </a:pPr>
                      <a:r>
                        <a:rPr lang="en-US" sz="2000" b="0" i="0" u="none" strike="noStrike" cap="none" normalizeH="0" baseline="0">
                          <a:ln>
                            <a:noFill/>
                          </a:ln>
                          <a:solidFill>
                            <a:schemeClr val="tx1"/>
                          </a:solidFill>
                          <a:effectLst/>
                          <a:latin typeface="Arial"/>
                          <a:ea typeface="MS PGothic"/>
                        </a:rPr>
                        <a:t>OPs</a:t>
                      </a:r>
                      <a:endParaRPr kumimoji="0" lang="en-US" sz="2000" b="0" i="0" u="none" strike="noStrike" cap="none" normalizeH="0" baseline="0">
                        <a:ln>
                          <a:noFill/>
                        </a:ln>
                        <a:solidFill>
                          <a:schemeClr val="tx1"/>
                        </a:solidFill>
                        <a:effectLst/>
                        <a:latin typeface="Arial"/>
                        <a:ea typeface="MS PGothic"/>
                      </a:endParaRPr>
                    </a:p>
                  </a:txBody>
                  <a:tcPr marL="53112" marR="53112" marT="34962" marB="34962" anchor="ctr">
                    <a:lnL w="0">
                      <a:noFill/>
                    </a:lnL>
                    <a:lnR w="0">
                      <a:noFill/>
                    </a:lnR>
                    <a:lnT w="0">
                      <a:noFill/>
                    </a:lnT>
                    <a:lnB w="0">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498452128"/>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MS PGothic"/>
                        </a:rPr>
                        <a:t>Intuitive to Use</a:t>
                      </a:r>
                    </a:p>
                  </a:txBody>
                  <a:tcPr marL="114300"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a:ea typeface="MS PGothic"/>
                        </a:rPr>
                        <a:t>X</a:t>
                      </a: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lang="en-US" sz="2000" b="0" i="0" u="none" strike="noStrike" cap="none" normalizeH="0" baseline="0">
                          <a:ln>
                            <a:noFill/>
                          </a:ln>
                          <a:solidFill>
                            <a:schemeClr val="tx1"/>
                          </a:solidFill>
                          <a:effectLst/>
                          <a:latin typeface="Arial"/>
                          <a:ea typeface="MS PGothic"/>
                        </a:rPr>
                        <a:t>X</a:t>
                      </a: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lang="en-US" sz="2000" b="0" i="0" u="none" strike="noStrike" cap="none" normalizeH="0" baseline="0">
                          <a:ln>
                            <a:noFill/>
                          </a:ln>
                          <a:solidFill>
                            <a:schemeClr val="tx1"/>
                          </a:solidFill>
                          <a:effectLst/>
                          <a:latin typeface="Arial"/>
                          <a:ea typeface="MS PGothic"/>
                        </a:rPr>
                        <a:t>X</a:t>
                      </a: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lang="en-US" sz="2000" b="0" i="0" u="none" strike="noStrike" cap="none" normalizeH="0" baseline="0">
                          <a:ln>
                            <a:noFill/>
                          </a:ln>
                          <a:solidFill>
                            <a:schemeClr val="tx1"/>
                          </a:solidFill>
                          <a:effectLst/>
                          <a:latin typeface="Arial"/>
                          <a:ea typeface="MS PGothic"/>
                        </a:rPr>
                        <a:t>X</a:t>
                      </a: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MS PGothic"/>
                        </a:rPr>
                        <a:t>Cost to Use</a:t>
                      </a:r>
                    </a:p>
                  </a:txBody>
                  <a:tcPr marL="114300"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a:ea typeface="MS PGothic"/>
                        </a:rPr>
                        <a:t>Free</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rtl="0" eaLnBrk="1" fontAlgn="base" latinLnBrk="0" hangingPunct="1">
                        <a:lnSpc>
                          <a:spcPct val="100000"/>
                        </a:lnSpc>
                        <a:spcBef>
                          <a:spcPct val="0"/>
                        </a:spcBef>
                        <a:spcAft>
                          <a:spcPct val="0"/>
                        </a:spcAft>
                        <a:buClrTx/>
                        <a:buSzTx/>
                        <a:buFontTx/>
                        <a:buNone/>
                      </a:pPr>
                      <a:r>
                        <a:rPr lang="en-US" sz="2000" b="0" i="0" u="none" strike="noStrike" cap="none" normalizeH="0" baseline="0">
                          <a:ln>
                            <a:noFill/>
                          </a:ln>
                          <a:solidFill>
                            <a:schemeClr val="tx1"/>
                          </a:solidFill>
                          <a:effectLst/>
                          <a:latin typeface="Arial"/>
                          <a:ea typeface="MS PGothic"/>
                        </a:rPr>
                        <a:t>Pay per Visit</a:t>
                      </a:r>
                      <a:endParaRPr kumimoji="0" lang="en-US" sz="2000" b="0" i="0" u="none" strike="noStrike" cap="none" normalizeH="0" baseline="0">
                        <a:ln>
                          <a:noFill/>
                        </a:ln>
                        <a:solidFill>
                          <a:schemeClr val="tx1"/>
                        </a:solidFill>
                        <a:effectLst/>
                        <a:latin typeface="Arial"/>
                        <a:ea typeface="MS PGothic"/>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rtl="0" eaLnBrk="1" fontAlgn="base" latinLnBrk="0" hangingPunct="1">
                        <a:lnSpc>
                          <a:spcPct val="100000"/>
                        </a:lnSpc>
                        <a:spcBef>
                          <a:spcPct val="0"/>
                        </a:spcBef>
                        <a:spcAft>
                          <a:spcPct val="0"/>
                        </a:spcAft>
                        <a:buClrTx/>
                        <a:buSzTx/>
                        <a:buFontTx/>
                        <a:buNone/>
                      </a:pPr>
                      <a:r>
                        <a:rPr lang="en-US" sz="2000" b="0" i="0" u="none" strike="noStrike" cap="none" normalizeH="0" baseline="0">
                          <a:ln>
                            <a:noFill/>
                          </a:ln>
                          <a:solidFill>
                            <a:schemeClr val="tx1"/>
                          </a:solidFill>
                          <a:effectLst/>
                          <a:latin typeface="Arial"/>
                          <a:ea typeface="MS PGothic"/>
                        </a:rPr>
                        <a:t>Pay per Visit</a:t>
                      </a: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rtl="0" eaLnBrk="1" fontAlgn="base" latinLnBrk="0" hangingPunct="1">
                        <a:lnSpc>
                          <a:spcPct val="100000"/>
                        </a:lnSpc>
                        <a:spcBef>
                          <a:spcPct val="0"/>
                        </a:spcBef>
                        <a:spcAft>
                          <a:spcPct val="0"/>
                        </a:spcAft>
                        <a:buClrTx/>
                        <a:buSzTx/>
                        <a:buFontTx/>
                        <a:buNone/>
                      </a:pPr>
                      <a:r>
                        <a:rPr lang="en-US" sz="2000" b="0" i="0" u="none" strike="noStrike" cap="none" normalizeH="0" baseline="0">
                          <a:ln>
                            <a:noFill/>
                          </a:ln>
                          <a:solidFill>
                            <a:schemeClr val="tx1"/>
                          </a:solidFill>
                          <a:effectLst/>
                          <a:latin typeface="Arial"/>
                          <a:ea typeface="MS PGothic"/>
                        </a:rPr>
                        <a:t>30 days Free</a:t>
                      </a: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MS PGothic"/>
                        </a:rPr>
                        <a:t>Platform</a:t>
                      </a:r>
                    </a:p>
                  </a:txBody>
                  <a:tcPr marL="114300"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lang="en-US" sz="2000" b="0" i="0" u="none" strike="noStrike" cap="none" normalizeH="0" baseline="0">
                          <a:ln>
                            <a:noFill/>
                          </a:ln>
                          <a:solidFill>
                            <a:schemeClr val="tx1"/>
                          </a:solidFill>
                          <a:effectLst/>
                          <a:latin typeface="Arial"/>
                          <a:ea typeface="MS PGothic"/>
                        </a:rPr>
                        <a:t>Apple/Android</a:t>
                      </a:r>
                      <a:endParaRPr kumimoji="0" lang="en-US" sz="2000" b="0" i="0" u="none" strike="noStrike" cap="none" normalizeH="0" baseline="0" err="1">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lang="en-US" sz="2000" b="0" i="0" u="none" strike="noStrike" cap="none" normalizeH="0" baseline="0">
                          <a:ln>
                            <a:noFill/>
                          </a:ln>
                          <a:solidFill>
                            <a:schemeClr val="tx1"/>
                          </a:solidFill>
                          <a:effectLst/>
                          <a:latin typeface="Arial"/>
                          <a:ea typeface="MS PGothic"/>
                        </a:rPr>
                        <a:t>Telehealth</a:t>
                      </a: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lang="en-US" sz="2000" b="0" i="0" u="none" strike="noStrike" cap="none" normalizeH="0" baseline="0">
                          <a:ln>
                            <a:noFill/>
                          </a:ln>
                          <a:solidFill>
                            <a:schemeClr val="tx1"/>
                          </a:solidFill>
                          <a:effectLst/>
                          <a:latin typeface="Arial"/>
                          <a:ea typeface="MS PGothic"/>
                        </a:rPr>
                        <a:t>Telehealth</a:t>
                      </a: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lang="en-US" sz="2000" b="0" i="0" u="none" strike="noStrike" cap="none" normalizeH="0" baseline="0">
                          <a:ln>
                            <a:noFill/>
                          </a:ln>
                          <a:solidFill>
                            <a:schemeClr val="tx1"/>
                          </a:solidFill>
                          <a:effectLst/>
                          <a:latin typeface="Arial"/>
                          <a:ea typeface="MS PGothic"/>
                        </a:rPr>
                        <a:t>Apple/Android</a:t>
                      </a: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722302">
                <a:tc>
                  <a:txBody>
                    <a:bodyPr/>
                    <a:lstStyle/>
                    <a:p>
                      <a:pPr marL="0" lvl="0" indent="0" algn="l">
                        <a:lnSpc>
                          <a:spcPct val="100000"/>
                        </a:lnSpc>
                        <a:spcBef>
                          <a:spcPct val="0"/>
                        </a:spcBef>
                        <a:spcAft>
                          <a:spcPct val="0"/>
                        </a:spcAft>
                        <a:buNone/>
                      </a:pPr>
                      <a:r>
                        <a:rPr lang="en-US" sz="2000" b="0" i="0" u="none" strike="noStrike" cap="none" normalizeH="0" baseline="0">
                          <a:ln>
                            <a:noFill/>
                          </a:ln>
                          <a:solidFill>
                            <a:schemeClr val="tx1"/>
                          </a:solidFill>
                          <a:effectLst/>
                          <a:latin typeface="Arial"/>
                          <a:ea typeface="MS PGothic"/>
                        </a:rPr>
                        <a:t>Chat Bot</a:t>
                      </a:r>
                      <a:endParaRPr kumimoji="0" lang="en-US" sz="2000" b="0" i="0" u="none" strike="noStrike" cap="none" normalizeH="0" baseline="0">
                        <a:ln>
                          <a:noFill/>
                        </a:ln>
                        <a:solidFill>
                          <a:schemeClr val="tx1"/>
                        </a:solidFill>
                        <a:effectLst/>
                        <a:latin typeface="Arial"/>
                        <a:ea typeface="MS PGothic"/>
                      </a:endParaRPr>
                    </a:p>
                  </a:txBody>
                  <a:tcPr marL="114300" marR="53112" marT="34962" marB="34962" anchor="ctr">
                    <a:lnL w="0">
                      <a:noFill/>
                    </a:lnL>
                    <a:lnR w="0">
                      <a:noFill/>
                    </a:lnR>
                    <a:lnT w="0">
                      <a:noFill/>
                    </a:lnT>
                    <a:lnB w="0">
                      <a:noFill/>
                    </a:lnB>
                    <a:lnTlToBr w="12700" cmpd="sng">
                      <a:noFill/>
                      <a:prstDash val="solid"/>
                    </a:lnTlToBr>
                    <a:lnBlToTr w="12700" cmpd="sng">
                      <a:noFill/>
                      <a:prstDash val="solid"/>
                    </a:lnBlToTr>
                  </a:tcPr>
                </a:tc>
                <a:tc>
                  <a:txBody>
                    <a:bodyPr/>
                    <a:lstStyle/>
                    <a:p>
                      <a:pPr marL="0" lvl="0" indent="0" algn="ctr" defTabSz="914400">
                        <a:lnSpc>
                          <a:spcPct val="100000"/>
                        </a:lnSpc>
                        <a:spcBef>
                          <a:spcPct val="0"/>
                        </a:spcBef>
                        <a:spcAft>
                          <a:spcPct val="0"/>
                        </a:spcAft>
                        <a:buNone/>
                        <a:tabLst>
                          <a:tab pos="682625" algn="dec"/>
                        </a:tabLst>
                      </a:pPr>
                      <a:r>
                        <a:rPr lang="en-US" sz="2000" b="0" i="0" u="none" strike="noStrike" cap="none" normalizeH="0" baseline="0">
                          <a:ln>
                            <a:noFill/>
                          </a:ln>
                          <a:solidFill>
                            <a:schemeClr val="tx1"/>
                          </a:solidFill>
                          <a:effectLst/>
                          <a:latin typeface="Arial"/>
                          <a:ea typeface="MS PGothic"/>
                        </a:rPr>
                        <a:t>X</a:t>
                      </a:r>
                      <a:endParaRPr kumimoji="0" lang="en-US" sz="2000" b="0" i="0" u="none" strike="noStrike" cap="none" normalizeH="0" baseline="0">
                        <a:ln>
                          <a:noFill/>
                        </a:ln>
                        <a:solidFill>
                          <a:schemeClr val="tx1"/>
                        </a:solidFill>
                        <a:effectLst/>
                        <a:latin typeface="Arial"/>
                        <a:ea typeface="MS PGothic"/>
                      </a:endParaRPr>
                    </a:p>
                  </a:txBody>
                  <a:tcPr marL="53112" marR="53112" marT="34962" marB="34962" anchor="ctr">
                    <a:lnL w="0">
                      <a:noFill/>
                    </a:lnL>
                    <a:lnR w="0">
                      <a:noFill/>
                    </a:lnR>
                    <a:lnT w="0">
                      <a:noFill/>
                    </a:lnT>
                    <a:lnB w="0">
                      <a:noFill/>
                    </a:lnB>
                    <a:lnTlToBr w="12700" cmpd="sng">
                      <a:noFill/>
                      <a:prstDash val="solid"/>
                    </a:lnTlToBr>
                    <a:lnBlToTr w="12700" cmpd="sng">
                      <a:noFill/>
                      <a:prstDash val="solid"/>
                    </a:lnBlToTr>
                  </a:tcPr>
                </a:tc>
                <a:tc>
                  <a:txBody>
                    <a:bodyPr/>
                    <a:lstStyle/>
                    <a:p>
                      <a:pPr marL="0" lvl="0" indent="0" algn="ctr" defTabSz="914400">
                        <a:lnSpc>
                          <a:spcPct val="100000"/>
                        </a:lnSpc>
                        <a:spcBef>
                          <a:spcPct val="0"/>
                        </a:spcBef>
                        <a:spcAft>
                          <a:spcPct val="0"/>
                        </a:spcAft>
                        <a:buNone/>
                        <a:tabLst>
                          <a:tab pos="682625" algn="dec"/>
                        </a:tabLst>
                      </a:pPr>
                      <a:endParaRPr lang="en-US" sz="2000" b="0" i="0" u="none" strike="noStrike" cap="none" normalizeH="0" baseline="0">
                        <a:ln>
                          <a:noFill/>
                        </a:ln>
                        <a:solidFill>
                          <a:schemeClr val="tx1"/>
                        </a:solidFill>
                        <a:effectLst/>
                        <a:latin typeface="Arial"/>
                        <a:ea typeface="MS PGothic"/>
                      </a:endParaRPr>
                    </a:p>
                  </a:txBody>
                  <a:tcPr marL="53112" marR="53112" marT="34962" marB="34962" anchor="ctr">
                    <a:lnL w="0">
                      <a:noFill/>
                    </a:lnL>
                    <a:lnR w="0">
                      <a:noFill/>
                    </a:lnR>
                    <a:lnT w="0">
                      <a:noFill/>
                    </a:lnT>
                    <a:lnB w="0">
                      <a:noFill/>
                    </a:lnB>
                    <a:lnTlToBr w="12700" cmpd="sng">
                      <a:noFill/>
                      <a:prstDash val="solid"/>
                    </a:lnTlToBr>
                    <a:lnBlToTr w="12700" cmpd="sng">
                      <a:noFill/>
                      <a:prstDash val="solid"/>
                    </a:lnBlToTr>
                  </a:tcPr>
                </a:tc>
                <a:tc>
                  <a:txBody>
                    <a:bodyPr/>
                    <a:lstStyle/>
                    <a:p>
                      <a:pPr marL="0" lvl="0" indent="0" algn="ctr" defTabSz="914400">
                        <a:lnSpc>
                          <a:spcPct val="100000"/>
                        </a:lnSpc>
                        <a:spcBef>
                          <a:spcPct val="0"/>
                        </a:spcBef>
                        <a:spcAft>
                          <a:spcPct val="0"/>
                        </a:spcAft>
                        <a:buNone/>
                        <a:tabLst>
                          <a:tab pos="682625" algn="dec"/>
                        </a:tabLst>
                      </a:pPr>
                      <a:endParaRPr kumimoji="0" lang="en-US" sz="2000" b="0" i="0" u="none" strike="noStrike" cap="none" normalizeH="0" baseline="0">
                        <a:ln>
                          <a:noFill/>
                        </a:ln>
                        <a:solidFill>
                          <a:schemeClr val="tx1"/>
                        </a:solidFill>
                        <a:effectLst/>
                        <a:latin typeface="Arial"/>
                        <a:ea typeface="MS PGothic"/>
                      </a:endParaRPr>
                    </a:p>
                  </a:txBody>
                  <a:tcPr marL="53112" marR="53112" marT="34962" marB="34962" anchor="ctr">
                    <a:lnL w="0">
                      <a:noFill/>
                    </a:lnL>
                    <a:lnR w="0">
                      <a:noFill/>
                    </a:lnR>
                    <a:lnT w="0">
                      <a:noFill/>
                    </a:lnT>
                    <a:lnB w="0">
                      <a:noFill/>
                    </a:lnB>
                    <a:lnTlToBr w="12700" cmpd="sng">
                      <a:noFill/>
                      <a:prstDash val="solid"/>
                    </a:lnTlToBr>
                    <a:lnBlToTr w="12700" cmpd="sng">
                      <a:noFill/>
                      <a:prstDash val="solid"/>
                    </a:lnBlToTr>
                  </a:tcPr>
                </a:tc>
                <a:tc>
                  <a:txBody>
                    <a:bodyPr/>
                    <a:lstStyle/>
                    <a:p>
                      <a:pPr marL="0" lvl="0" indent="0" algn="ctr" defTabSz="914400">
                        <a:lnSpc>
                          <a:spcPct val="100000"/>
                        </a:lnSpc>
                        <a:spcBef>
                          <a:spcPct val="0"/>
                        </a:spcBef>
                        <a:spcAft>
                          <a:spcPct val="0"/>
                        </a:spcAft>
                        <a:buNone/>
                        <a:tabLst>
                          <a:tab pos="682625" algn="dec"/>
                        </a:tabLst>
                      </a:pPr>
                      <a:endParaRPr kumimoji="0" lang="en-US" sz="2000" b="0" i="0" u="none" strike="noStrike" cap="none" normalizeH="0" baseline="0">
                        <a:ln>
                          <a:noFill/>
                        </a:ln>
                        <a:solidFill>
                          <a:schemeClr val="tx1"/>
                        </a:solidFill>
                        <a:effectLst/>
                        <a:latin typeface="Arial"/>
                        <a:ea typeface="MS PGothic"/>
                      </a:endParaRPr>
                    </a:p>
                  </a:txBody>
                  <a:tcPr marL="53112" marR="53112" marT="34962" marB="34962" anchor="ctr">
                    <a:lnL w="0">
                      <a:noFill/>
                    </a:lnL>
                    <a:lnR w="0">
                      <a:noFill/>
                    </a:lnR>
                    <a:lnT w="0">
                      <a:noFill/>
                    </a:lnT>
                    <a:lnB w="0">
                      <a:noFill/>
                    </a:lnB>
                    <a:lnTlToBr w="12700" cmpd="sng">
                      <a:noFill/>
                      <a:prstDash val="solid"/>
                    </a:lnTlToBr>
                    <a:lnBlToTr w="12700" cmpd="sng">
                      <a:noFill/>
                      <a:prstDash val="solid"/>
                    </a:lnBlToTr>
                  </a:tcPr>
                </a:tc>
                <a:extLst>
                  <a:ext uri="{0D108BD9-81ED-4DB2-BD59-A6C34878D82A}">
                    <a16:rowId xmlns:a16="http://schemas.microsoft.com/office/drawing/2014/main" val="952666172"/>
                  </a:ext>
                </a:extLst>
              </a:tr>
              <a:tr h="722302">
                <a:tc>
                  <a:txBody>
                    <a:bodyPr/>
                    <a:lstStyle/>
                    <a:p>
                      <a:pPr marL="0" marR="0" lvl="0" indent="0" algn="l" rtl="0" eaLnBrk="1" fontAlgn="base" latinLnBrk="0" hangingPunct="1">
                        <a:lnSpc>
                          <a:spcPct val="100000"/>
                        </a:lnSpc>
                        <a:spcBef>
                          <a:spcPct val="0"/>
                        </a:spcBef>
                        <a:spcAft>
                          <a:spcPct val="0"/>
                        </a:spcAft>
                        <a:buClrTx/>
                        <a:buSzTx/>
                        <a:buFontTx/>
                        <a:buNone/>
                      </a:pPr>
                      <a:r>
                        <a:rPr lang="en-US" sz="2000" b="0" i="0" u="none" strike="noStrike" cap="none" normalizeH="0" baseline="0">
                          <a:ln>
                            <a:noFill/>
                          </a:ln>
                          <a:solidFill>
                            <a:schemeClr val="tx1"/>
                          </a:solidFill>
                          <a:effectLst/>
                          <a:latin typeface="Arial"/>
                          <a:ea typeface="MS PGothic"/>
                        </a:rPr>
                        <a:t>Self-Navigation</a:t>
                      </a: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114300"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lang="en-US" sz="2000" b="0" i="0" u="none" strike="noStrike" cap="none" normalizeH="0" baseline="0">
                          <a:ln>
                            <a:noFill/>
                          </a:ln>
                          <a:solidFill>
                            <a:schemeClr val="tx1"/>
                          </a:solidFill>
                          <a:effectLst/>
                          <a:latin typeface="Arial"/>
                          <a:ea typeface="MS PGothic"/>
                        </a:rPr>
                        <a:t>X</a:t>
                      </a:r>
                      <a:endParaRPr kumimoji="0" lang="en-US" sz="2000" b="0" i="0" u="none" strike="noStrike" cap="none" normalizeH="0" baseline="0">
                        <a:ln>
                          <a:noFill/>
                        </a:ln>
                        <a:solidFill>
                          <a:schemeClr val="tx1"/>
                        </a:solidFill>
                        <a:effectLst/>
                        <a:latin typeface="Arial"/>
                        <a:ea typeface="MS PGothic"/>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a:ea typeface="MS PGothic"/>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lang="en-US" sz="2000" b="0" i="0" u="none" strike="noStrike" cap="none" normalizeH="0" baseline="0">
                          <a:ln>
                            <a:noFill/>
                          </a:ln>
                          <a:solidFill>
                            <a:schemeClr val="tx1"/>
                          </a:solidFill>
                          <a:effectLst/>
                          <a:latin typeface="Arial"/>
                          <a:ea typeface="MS PGothic"/>
                        </a:rPr>
                        <a:t>X</a:t>
                      </a: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3" name="Slide Number Placeholder 2">
            <a:extLst>
              <a:ext uri="{FF2B5EF4-FFF2-40B4-BE49-F238E27FC236}">
                <a16:creationId xmlns:a16="http://schemas.microsoft.com/office/drawing/2014/main" id="{9B9E7791-184E-4C05-9EC0-57A9E3B80051}"/>
              </a:ext>
            </a:extLst>
          </p:cNvPr>
          <p:cNvSpPr>
            <a:spLocks noGrp="1"/>
          </p:cNvSpPr>
          <p:nvPr>
            <p:ph type="sldNum" sz="quarter" idx="21"/>
          </p:nvPr>
        </p:nvSpPr>
        <p:spPr>
          <a:xfrm>
            <a:off x="11643919" y="6219717"/>
            <a:ext cx="454400" cy="333375"/>
          </a:xfrm>
        </p:spPr>
        <p:txBody>
          <a:bodyPr/>
          <a:lstStyle/>
          <a:p>
            <a:fld id="{AD816501-AAE5-214E-B100-00C3DC5F5E3F}" type="slidenum">
              <a:rPr lang="en-US" smtClean="0"/>
              <a:pPr/>
              <a:t>21</a:t>
            </a:fld>
            <a:endParaRPr lang="en-US"/>
          </a:p>
        </p:txBody>
      </p:sp>
      <p:sp>
        <p:nvSpPr>
          <p:cNvPr id="2" name="Title 1"/>
          <p:cNvSpPr>
            <a:spLocks noGrp="1"/>
          </p:cNvSpPr>
          <p:nvPr>
            <p:ph type="title"/>
          </p:nvPr>
        </p:nvSpPr>
        <p:spPr>
          <a:xfrm>
            <a:off x="605367" y="378457"/>
            <a:ext cx="10145760" cy="461665"/>
          </a:xfrm>
        </p:spPr>
        <p:txBody>
          <a:bodyPr/>
          <a:lstStyle/>
          <a:p>
            <a:r>
              <a:rPr lang="en-US">
                <a:ea typeface="Arial Unicode MS"/>
                <a:cs typeface="Arial Unicode MS"/>
              </a:rPr>
              <a:t>Our Solution vs. The Competition</a:t>
            </a:r>
          </a:p>
        </p:txBody>
      </p:sp>
    </p:spTree>
    <p:custDataLst>
      <p:tags r:id="rId1"/>
    </p:custDataLst>
    <p:extLst>
      <p:ext uri="{BB962C8B-B14F-4D97-AF65-F5344CB8AC3E}">
        <p14:creationId xmlns:p14="http://schemas.microsoft.com/office/powerpoint/2010/main" val="21064804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sz="quarter" idx="4294967295"/>
            <p:extLst>
              <p:ext uri="{D42A27DB-BD31-4B8C-83A1-F6EECF244321}">
                <p14:modId xmlns:p14="http://schemas.microsoft.com/office/powerpoint/2010/main" val="608681332"/>
              </p:ext>
            </p:extLst>
          </p:nvPr>
        </p:nvGraphicFramePr>
        <p:xfrm>
          <a:off x="977083" y="1045395"/>
          <a:ext cx="10667993" cy="4919916"/>
        </p:xfrm>
        <a:graphic>
          <a:graphicData uri="http://schemas.openxmlformats.org/drawingml/2006/table">
            <a:tbl>
              <a:tblPr firstRow="1" bandRow="1">
                <a:tableStyleId>{00A15C55-8517-42AA-B614-E9B94910E393}</a:tableStyleId>
              </a:tblPr>
              <a:tblGrid>
                <a:gridCol w="2870790">
                  <a:extLst>
                    <a:ext uri="{9D8B030D-6E8A-4147-A177-3AD203B41FA5}">
                      <a16:colId xmlns:a16="http://schemas.microsoft.com/office/drawing/2014/main" val="20000"/>
                    </a:ext>
                  </a:extLst>
                </a:gridCol>
                <a:gridCol w="1807534">
                  <a:extLst>
                    <a:ext uri="{9D8B030D-6E8A-4147-A177-3AD203B41FA5}">
                      <a16:colId xmlns:a16="http://schemas.microsoft.com/office/drawing/2014/main" val="20001"/>
                    </a:ext>
                  </a:extLst>
                </a:gridCol>
                <a:gridCol w="1984744">
                  <a:extLst>
                    <a:ext uri="{9D8B030D-6E8A-4147-A177-3AD203B41FA5}">
                      <a16:colId xmlns:a16="http://schemas.microsoft.com/office/drawing/2014/main" val="20002"/>
                    </a:ext>
                  </a:extLst>
                </a:gridCol>
                <a:gridCol w="1949299">
                  <a:extLst>
                    <a:ext uri="{9D8B030D-6E8A-4147-A177-3AD203B41FA5}">
                      <a16:colId xmlns:a16="http://schemas.microsoft.com/office/drawing/2014/main" val="4291804976"/>
                    </a:ext>
                  </a:extLst>
                </a:gridCol>
                <a:gridCol w="2055626">
                  <a:extLst>
                    <a:ext uri="{9D8B030D-6E8A-4147-A177-3AD203B41FA5}">
                      <a16:colId xmlns:a16="http://schemas.microsoft.com/office/drawing/2014/main" val="467818001"/>
                    </a:ext>
                  </a:extLst>
                </a:gridCol>
              </a:tblGrid>
              <a:tr h="586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a:ln>
                            <a:noFill/>
                          </a:ln>
                          <a:effectLst/>
                        </a:rPr>
                        <a:t>Benefits</a:t>
                      </a:r>
                      <a:endParaRPr kumimoji="0" lang="en-US" sz="1500" b="1" i="0" u="none" strike="noStrike" cap="none" normalizeH="0" baseline="0">
                        <a:ln>
                          <a:noFill/>
                        </a:ln>
                        <a:solidFill>
                          <a:schemeClr val="bg1"/>
                        </a:solidFill>
                        <a:effectLst/>
                        <a:latin typeface="Arial" panose="020B0604020202020204" pitchFamily="34" charset="0"/>
                        <a:ea typeface="MS PGothic" pitchFamily="34" charset="-128"/>
                      </a:endParaRPr>
                    </a:p>
                  </a:txBody>
                  <a:tcPr anchor="ct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u="none" strike="noStrike" cap="none" normalizeH="0" baseline="0">
                          <a:ln>
                            <a:noFill/>
                          </a:ln>
                          <a:effectLst/>
                        </a:rPr>
                        <a:t>Our Solution</a:t>
                      </a:r>
                      <a:endParaRPr kumimoji="0" lang="en-US" sz="1500" b="1" i="0" u="none" strike="noStrike" cap="none" normalizeH="0" baseline="0">
                        <a:ln>
                          <a:noFill/>
                        </a:ln>
                        <a:solidFill>
                          <a:schemeClr val="bg1"/>
                        </a:solidFill>
                        <a:effectLst/>
                        <a:latin typeface="Arial" panose="020B0604020202020204" pitchFamily="34" charset="0"/>
                        <a:ea typeface="MS PGothic" pitchFamily="34" charset="-128"/>
                      </a:endParaRPr>
                    </a:p>
                  </a:txBody>
                  <a:tcPr anchor="ct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lang="en-US" sz="1500" u="none" strike="noStrike" cap="none" normalizeH="0" baseline="0" err="1">
                          <a:ln>
                            <a:noFill/>
                          </a:ln>
                          <a:effectLst/>
                        </a:rPr>
                        <a:t>BetterHelp</a:t>
                      </a:r>
                      <a:endParaRPr kumimoji="0" lang="en-US" sz="1500" b="1" i="0" u="none" strike="noStrike" cap="none" normalizeH="0" baseline="0" err="1">
                        <a:ln>
                          <a:noFill/>
                        </a:ln>
                        <a:solidFill>
                          <a:schemeClr val="bg1"/>
                        </a:solidFill>
                        <a:effectLst/>
                        <a:latin typeface="Arial" panose="020B0604020202020204" pitchFamily="34" charset="0"/>
                        <a:ea typeface="MS PGothic" pitchFamily="34" charset="-128"/>
                      </a:endParaRPr>
                    </a:p>
                  </a:txBody>
                  <a:tcPr anchor="ct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lang="en-US" sz="1500" u="none" strike="noStrike" cap="none" normalizeH="0" baseline="0">
                          <a:ln>
                            <a:noFill/>
                          </a:ln>
                          <a:effectLst/>
                        </a:rPr>
                        <a:t>Pathways</a:t>
                      </a:r>
                      <a:endParaRPr kumimoji="0" lang="en-US" sz="1500" b="1" i="0" u="none" strike="noStrike" cap="none" normalizeH="0" baseline="0">
                        <a:ln>
                          <a:noFill/>
                        </a:ln>
                        <a:solidFill>
                          <a:schemeClr val="bg1"/>
                        </a:solidFill>
                        <a:effectLst/>
                        <a:latin typeface="Arial" panose="020B0604020202020204" pitchFamily="34" charset="0"/>
                        <a:ea typeface="MS PGothic" pitchFamily="34" charset="-128"/>
                      </a:endParaRPr>
                    </a:p>
                  </a:txBody>
                  <a:tcPr anchor="ct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lang="en-US" sz="1500" u="none" strike="noStrike" cap="none" normalizeH="0" baseline="0" err="1">
                          <a:ln>
                            <a:noFill/>
                          </a:ln>
                          <a:effectLst/>
                        </a:rPr>
                        <a:t>Moodfit</a:t>
                      </a:r>
                      <a:endParaRPr kumimoji="0" lang="en-US" sz="1500" b="1" i="0" u="none" strike="noStrike" cap="none" normalizeH="0" baseline="0" err="1">
                        <a:ln>
                          <a:noFill/>
                        </a:ln>
                        <a:solidFill>
                          <a:schemeClr val="bg1"/>
                        </a:solidFill>
                        <a:effectLst/>
                        <a:latin typeface="Arial" panose="020B0604020202020204" pitchFamily="34" charset="0"/>
                        <a:ea typeface="MS PGothic" pitchFamily="34" charset="-128"/>
                      </a:endParaRPr>
                    </a:p>
                  </a:txBody>
                  <a:tcPr anchor="ctr"/>
                </a:tc>
                <a:extLst>
                  <a:ext uri="{0D108BD9-81ED-4DB2-BD59-A6C34878D82A}">
                    <a16:rowId xmlns:a16="http://schemas.microsoft.com/office/drawing/2014/main" val="10000"/>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MS PGothic"/>
                        </a:rPr>
                        <a:t>Intuitive Design</a:t>
                      </a:r>
                    </a:p>
                  </a:txBody>
                  <a:tcPr marL="114300"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extLst>
                  <a:ext uri="{0D108BD9-81ED-4DB2-BD59-A6C34878D82A}">
                    <a16:rowId xmlns:a16="http://schemas.microsoft.com/office/drawing/2014/main" val="10002"/>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u="none" strike="noStrike" cap="none" normalizeH="0" baseline="0">
                          <a:ln>
                            <a:noFill/>
                          </a:ln>
                          <a:effectLst/>
                        </a:rPr>
                        <a:t>Cost</a:t>
                      </a: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114300"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extLst>
                  <a:ext uri="{0D108BD9-81ED-4DB2-BD59-A6C34878D82A}">
                    <a16:rowId xmlns:a16="http://schemas.microsoft.com/office/drawing/2014/main" val="10003"/>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MS PGothic"/>
                        </a:rPr>
                        <a:t>Performance</a:t>
                      </a:r>
                    </a:p>
                  </a:txBody>
                  <a:tcPr marL="114300"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extLst>
                  <a:ext uri="{0D108BD9-81ED-4DB2-BD59-A6C34878D82A}">
                    <a16:rowId xmlns:a16="http://schemas.microsoft.com/office/drawing/2014/main" val="10004"/>
                  </a:ext>
                </a:extLst>
              </a:tr>
              <a:tr h="722302">
                <a:tc>
                  <a:txBody>
                    <a:bodyPr/>
                    <a:lstStyle/>
                    <a:p>
                      <a:pPr marL="0" marR="0" lvl="0" indent="0" algn="l" rtl="0" eaLnBrk="1" fontAlgn="base" latinLnBrk="0" hangingPunct="1">
                        <a:lnSpc>
                          <a:spcPct val="100000"/>
                        </a:lnSpc>
                        <a:spcBef>
                          <a:spcPct val="0"/>
                        </a:spcBef>
                        <a:spcAft>
                          <a:spcPct val="0"/>
                        </a:spcAft>
                        <a:buClrTx/>
                        <a:buSzTx/>
                        <a:buFontTx/>
                        <a:buNone/>
                      </a:pPr>
                      <a:r>
                        <a:rPr lang="en-US" sz="2000" b="0" i="0" u="none" strike="noStrike" cap="none" normalizeH="0" baseline="0">
                          <a:ln>
                            <a:noFill/>
                          </a:ln>
                          <a:solidFill>
                            <a:schemeClr val="tx1"/>
                          </a:solidFill>
                          <a:effectLst/>
                          <a:latin typeface="Arial"/>
                          <a:ea typeface="MS PGothic"/>
                        </a:rPr>
                        <a:t>Self Navigation</a:t>
                      </a:r>
                      <a:endParaRPr kumimoji="0" lang="en-US" sz="2000" b="0" i="0" u="none" strike="noStrike" cap="none" normalizeH="0" baseline="0">
                        <a:ln>
                          <a:noFill/>
                        </a:ln>
                        <a:solidFill>
                          <a:schemeClr val="tx1"/>
                        </a:solidFill>
                        <a:effectLst/>
                        <a:latin typeface="Arial"/>
                        <a:ea typeface="MS PGothic"/>
                      </a:endParaRPr>
                    </a:p>
                  </a:txBody>
                  <a:tcPr marL="114300"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extLst>
                  <a:ext uri="{0D108BD9-81ED-4DB2-BD59-A6C34878D82A}">
                    <a16:rowId xmlns:a16="http://schemas.microsoft.com/office/drawing/2014/main" val="10005"/>
                  </a:ext>
                </a:extLst>
              </a:tr>
              <a:tr h="722302">
                <a:tc>
                  <a:txBody>
                    <a:bodyPr/>
                    <a:lstStyle/>
                    <a:p>
                      <a:pPr marL="0" marR="0" lvl="0" indent="0" algn="l" rtl="0" eaLnBrk="1" fontAlgn="base" latinLnBrk="0" hangingPunct="1">
                        <a:lnSpc>
                          <a:spcPct val="100000"/>
                        </a:lnSpc>
                        <a:spcBef>
                          <a:spcPct val="0"/>
                        </a:spcBef>
                        <a:spcAft>
                          <a:spcPct val="0"/>
                        </a:spcAft>
                        <a:buClrTx/>
                        <a:buSzTx/>
                        <a:buFontTx/>
                        <a:buNone/>
                      </a:pPr>
                      <a:r>
                        <a:rPr lang="en-US" sz="2000" b="0" i="0" u="none" strike="noStrike" cap="none" normalizeH="0" baseline="0">
                          <a:ln>
                            <a:noFill/>
                          </a:ln>
                          <a:solidFill>
                            <a:schemeClr val="tx1"/>
                          </a:solidFill>
                          <a:effectLst/>
                          <a:latin typeface="Arial"/>
                          <a:ea typeface="MS PGothic"/>
                        </a:rPr>
                        <a:t>Chat Bot</a:t>
                      </a:r>
                      <a:endParaRPr kumimoji="0" lang="en-US" sz="2000" b="0" i="0" u="none" strike="noStrike" cap="none" normalizeH="0" baseline="0">
                        <a:ln>
                          <a:noFill/>
                        </a:ln>
                        <a:solidFill>
                          <a:schemeClr val="tx1"/>
                        </a:solidFill>
                        <a:effectLst/>
                        <a:latin typeface="Arial"/>
                        <a:ea typeface="MS PGothic"/>
                      </a:endParaRPr>
                    </a:p>
                  </a:txBody>
                  <a:tcPr marL="114300"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extLst>
                  <a:ext uri="{0D108BD9-81ED-4DB2-BD59-A6C34878D82A}">
                    <a16:rowId xmlns:a16="http://schemas.microsoft.com/office/drawing/2014/main" val="3552137283"/>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u="none" strike="noStrike" cap="none" normalizeH="0" baseline="0">
                          <a:ln>
                            <a:noFill/>
                          </a:ln>
                          <a:effectLst/>
                        </a:rPr>
                        <a:t>Overall Assessment</a:t>
                      </a: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114300"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u="none" strike="noStrike" cap="none" normalizeH="0" baseline="0">
                          <a:ln>
                            <a:noFill/>
                          </a:ln>
                          <a:effectLst/>
                        </a:rPr>
                        <a:t>5</a:t>
                      </a: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lang="en-US" sz="2000" b="0" i="0" u="none" strike="noStrike" cap="none" normalizeH="0" baseline="0">
                          <a:ln>
                            <a:noFill/>
                          </a:ln>
                          <a:solidFill>
                            <a:schemeClr val="tx1"/>
                          </a:solidFill>
                          <a:effectLst/>
                          <a:latin typeface="Arial"/>
                          <a:ea typeface="MS PGothic"/>
                        </a:rPr>
                        <a:t>2</a:t>
                      </a:r>
                      <a:endParaRPr kumimoji="0" lang="en-US" sz="2000" b="0" i="0" u="none" strike="noStrike" cap="none" normalizeH="0" baseline="0">
                        <a:ln>
                          <a:noFill/>
                        </a:ln>
                        <a:solidFill>
                          <a:schemeClr val="tx1"/>
                        </a:solidFill>
                        <a:effectLst/>
                        <a:latin typeface="Arial"/>
                        <a:ea typeface="MS PGothic"/>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a:ea typeface="MS PGothic"/>
                        </a:rPr>
                        <a:t>2</a:t>
                      </a: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lang="en-US" sz="2000" b="0" i="0" u="none" strike="noStrike" cap="none" normalizeH="0" baseline="0">
                          <a:ln>
                            <a:noFill/>
                          </a:ln>
                          <a:solidFill>
                            <a:schemeClr val="tx1"/>
                          </a:solidFill>
                          <a:effectLst/>
                          <a:latin typeface="Arial"/>
                          <a:ea typeface="MS PGothic"/>
                        </a:rPr>
                        <a:t>4</a:t>
                      </a:r>
                      <a:endParaRPr kumimoji="0" lang="en-US" sz="2000" b="0" i="0" u="none" strike="noStrike" cap="none" normalizeH="0" baseline="0">
                        <a:ln>
                          <a:noFill/>
                        </a:ln>
                        <a:solidFill>
                          <a:schemeClr val="tx1"/>
                        </a:solidFill>
                        <a:effectLst/>
                        <a:latin typeface="Arial"/>
                        <a:ea typeface="MS PGothic"/>
                      </a:endParaRPr>
                    </a:p>
                  </a:txBody>
                  <a:tcPr marL="53114" marR="53114" marT="34962" marB="34962" anchor="ctr" horzOverflow="overflow"/>
                </a:tc>
                <a:extLst>
                  <a:ext uri="{0D108BD9-81ED-4DB2-BD59-A6C34878D82A}">
                    <a16:rowId xmlns:a16="http://schemas.microsoft.com/office/drawing/2014/main" val="2870734257"/>
                  </a:ext>
                </a:extLst>
              </a:tr>
            </a:tbl>
          </a:graphicData>
        </a:graphic>
      </p:graphicFrame>
      <p:sp>
        <p:nvSpPr>
          <p:cNvPr id="3" name="Slide Number Placeholder 2">
            <a:extLst>
              <a:ext uri="{FF2B5EF4-FFF2-40B4-BE49-F238E27FC236}">
                <a16:creationId xmlns:a16="http://schemas.microsoft.com/office/drawing/2014/main" id="{9B9E7791-184E-4C05-9EC0-57A9E3B80051}"/>
              </a:ext>
            </a:extLst>
          </p:cNvPr>
          <p:cNvSpPr>
            <a:spLocks noGrp="1"/>
          </p:cNvSpPr>
          <p:nvPr>
            <p:ph type="sldNum" sz="quarter" idx="21"/>
          </p:nvPr>
        </p:nvSpPr>
        <p:spPr>
          <a:xfrm>
            <a:off x="11643919" y="6219717"/>
            <a:ext cx="454400" cy="333375"/>
          </a:xfrm>
        </p:spPr>
        <p:txBody>
          <a:bodyPr/>
          <a:lstStyle/>
          <a:p>
            <a:fld id="{AD816501-AAE5-214E-B100-00C3DC5F5E3F}" type="slidenum">
              <a:rPr lang="en-US" dirty="0" smtClean="0"/>
              <a:pPr/>
              <a:t>22</a:t>
            </a:fld>
            <a:endParaRPr lang="en-US"/>
          </a:p>
        </p:txBody>
      </p:sp>
      <p:sp>
        <p:nvSpPr>
          <p:cNvPr id="2" name="Title 1"/>
          <p:cNvSpPr>
            <a:spLocks noGrp="1"/>
          </p:cNvSpPr>
          <p:nvPr>
            <p:ph type="title"/>
          </p:nvPr>
        </p:nvSpPr>
        <p:spPr>
          <a:xfrm>
            <a:off x="605367" y="378457"/>
            <a:ext cx="10145760" cy="461665"/>
          </a:xfrm>
        </p:spPr>
        <p:txBody>
          <a:bodyPr/>
          <a:lstStyle/>
          <a:p>
            <a:r>
              <a:rPr lang="en-US">
                <a:ea typeface="Arial Unicode MS"/>
                <a:cs typeface="Arial Unicode MS"/>
              </a:rPr>
              <a:t>Our Solution vs. The Competition</a:t>
            </a:r>
          </a:p>
        </p:txBody>
      </p:sp>
      <p:sp>
        <p:nvSpPr>
          <p:cNvPr id="4" name="Oval 3">
            <a:extLst>
              <a:ext uri="{FF2B5EF4-FFF2-40B4-BE49-F238E27FC236}">
                <a16:creationId xmlns:a16="http://schemas.microsoft.com/office/drawing/2014/main" id="{ED9B0313-C8F3-E24F-9399-F9269231ABBD}"/>
              </a:ext>
            </a:extLst>
          </p:cNvPr>
          <p:cNvSpPr/>
          <p:nvPr/>
        </p:nvSpPr>
        <p:spPr bwMode="auto">
          <a:xfrm>
            <a:off x="4662808" y="1843725"/>
            <a:ext cx="333829" cy="304800"/>
          </a:xfrm>
          <a:prstGeom prst="ellipse">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Oval 6">
            <a:extLst>
              <a:ext uri="{FF2B5EF4-FFF2-40B4-BE49-F238E27FC236}">
                <a16:creationId xmlns:a16="http://schemas.microsoft.com/office/drawing/2014/main" id="{CA6CF0B1-5E26-A74D-A2AD-C666184AB27E}"/>
              </a:ext>
            </a:extLst>
          </p:cNvPr>
          <p:cNvSpPr/>
          <p:nvPr/>
        </p:nvSpPr>
        <p:spPr bwMode="auto">
          <a:xfrm>
            <a:off x="4662284" y="2524228"/>
            <a:ext cx="333829" cy="304800"/>
          </a:xfrm>
          <a:prstGeom prst="ellipse">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8" name="Oval 7">
            <a:extLst>
              <a:ext uri="{FF2B5EF4-FFF2-40B4-BE49-F238E27FC236}">
                <a16:creationId xmlns:a16="http://schemas.microsoft.com/office/drawing/2014/main" id="{D9577C2B-8F43-DC4F-B9AE-FAA90B25C1EA}"/>
              </a:ext>
            </a:extLst>
          </p:cNvPr>
          <p:cNvSpPr/>
          <p:nvPr/>
        </p:nvSpPr>
        <p:spPr bwMode="auto">
          <a:xfrm>
            <a:off x="4661760" y="4754332"/>
            <a:ext cx="333829" cy="304800"/>
          </a:xfrm>
          <a:prstGeom prst="ellipse">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Oval 8">
            <a:extLst>
              <a:ext uri="{FF2B5EF4-FFF2-40B4-BE49-F238E27FC236}">
                <a16:creationId xmlns:a16="http://schemas.microsoft.com/office/drawing/2014/main" id="{3217A527-12F0-0843-A718-EE765163014D}"/>
              </a:ext>
            </a:extLst>
          </p:cNvPr>
          <p:cNvSpPr/>
          <p:nvPr/>
        </p:nvSpPr>
        <p:spPr bwMode="auto">
          <a:xfrm>
            <a:off x="4661761" y="4054515"/>
            <a:ext cx="333829" cy="304800"/>
          </a:xfrm>
          <a:prstGeom prst="ellipse">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0" name="Oval 9">
            <a:extLst>
              <a:ext uri="{FF2B5EF4-FFF2-40B4-BE49-F238E27FC236}">
                <a16:creationId xmlns:a16="http://schemas.microsoft.com/office/drawing/2014/main" id="{343E57BF-1700-E04F-B32B-78090439A03F}"/>
              </a:ext>
            </a:extLst>
          </p:cNvPr>
          <p:cNvSpPr/>
          <p:nvPr/>
        </p:nvSpPr>
        <p:spPr bwMode="auto">
          <a:xfrm>
            <a:off x="4662283" y="3318126"/>
            <a:ext cx="333829" cy="304800"/>
          </a:xfrm>
          <a:prstGeom prst="ellipse">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Oval 14">
            <a:extLst>
              <a:ext uri="{FF2B5EF4-FFF2-40B4-BE49-F238E27FC236}">
                <a16:creationId xmlns:a16="http://schemas.microsoft.com/office/drawing/2014/main" id="{0E653C41-0DA3-9D43-B3DA-8A469D23AE7C}"/>
              </a:ext>
            </a:extLst>
          </p:cNvPr>
          <p:cNvSpPr/>
          <p:nvPr/>
        </p:nvSpPr>
        <p:spPr bwMode="auto">
          <a:xfrm>
            <a:off x="6433701" y="3362620"/>
            <a:ext cx="333829" cy="304800"/>
          </a:xfrm>
          <a:prstGeom prst="ellipse">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8" name="Oval 17">
            <a:extLst>
              <a:ext uri="{FF2B5EF4-FFF2-40B4-BE49-F238E27FC236}">
                <a16:creationId xmlns:a16="http://schemas.microsoft.com/office/drawing/2014/main" id="{A5907A81-DCED-A24E-99E6-0CBE87D616D1}"/>
              </a:ext>
            </a:extLst>
          </p:cNvPr>
          <p:cNvSpPr/>
          <p:nvPr/>
        </p:nvSpPr>
        <p:spPr bwMode="auto">
          <a:xfrm>
            <a:off x="8417381" y="3314959"/>
            <a:ext cx="333829" cy="304800"/>
          </a:xfrm>
          <a:prstGeom prst="ellipse">
            <a:avLst/>
          </a:prstGeom>
          <a:solidFill>
            <a:schemeClr val="accent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9" name="Oval 18">
            <a:extLst>
              <a:ext uri="{FF2B5EF4-FFF2-40B4-BE49-F238E27FC236}">
                <a16:creationId xmlns:a16="http://schemas.microsoft.com/office/drawing/2014/main" id="{1A0E171A-450B-1A49-AA40-D3507315832D}"/>
              </a:ext>
            </a:extLst>
          </p:cNvPr>
          <p:cNvSpPr/>
          <p:nvPr/>
        </p:nvSpPr>
        <p:spPr bwMode="auto">
          <a:xfrm>
            <a:off x="8417382" y="1845334"/>
            <a:ext cx="333829" cy="304800"/>
          </a:xfrm>
          <a:prstGeom prst="ellipse">
            <a:avLst/>
          </a:prstGeom>
          <a:solidFill>
            <a:schemeClr val="accent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Oval 19">
            <a:extLst>
              <a:ext uri="{FF2B5EF4-FFF2-40B4-BE49-F238E27FC236}">
                <a16:creationId xmlns:a16="http://schemas.microsoft.com/office/drawing/2014/main" id="{0DD2F42E-9954-D247-94C2-E2A0A9A61F83}"/>
              </a:ext>
            </a:extLst>
          </p:cNvPr>
          <p:cNvSpPr/>
          <p:nvPr/>
        </p:nvSpPr>
        <p:spPr bwMode="auto">
          <a:xfrm>
            <a:off x="10415351" y="3279697"/>
            <a:ext cx="333829" cy="304800"/>
          </a:xfrm>
          <a:prstGeom prst="ellipse">
            <a:avLst/>
          </a:prstGeom>
          <a:solidFill>
            <a:schemeClr val="accent5"/>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1" name="Oval 20">
            <a:extLst>
              <a:ext uri="{FF2B5EF4-FFF2-40B4-BE49-F238E27FC236}">
                <a16:creationId xmlns:a16="http://schemas.microsoft.com/office/drawing/2014/main" id="{2DA0C34C-F967-6442-A4F0-986303E095C5}"/>
              </a:ext>
            </a:extLst>
          </p:cNvPr>
          <p:cNvSpPr/>
          <p:nvPr/>
        </p:nvSpPr>
        <p:spPr bwMode="auto">
          <a:xfrm>
            <a:off x="10415351" y="2528406"/>
            <a:ext cx="333829" cy="304800"/>
          </a:xfrm>
          <a:prstGeom prst="ellipse">
            <a:avLst/>
          </a:prstGeom>
          <a:solidFill>
            <a:schemeClr val="accent5"/>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3" name="Oval 22">
            <a:extLst>
              <a:ext uri="{FF2B5EF4-FFF2-40B4-BE49-F238E27FC236}">
                <a16:creationId xmlns:a16="http://schemas.microsoft.com/office/drawing/2014/main" id="{AB1133DB-6C94-4590-BA3C-EBD7EC372939}"/>
              </a:ext>
            </a:extLst>
          </p:cNvPr>
          <p:cNvSpPr/>
          <p:nvPr/>
        </p:nvSpPr>
        <p:spPr bwMode="auto">
          <a:xfrm>
            <a:off x="6433701" y="1842712"/>
            <a:ext cx="333829" cy="304800"/>
          </a:xfrm>
          <a:prstGeom prst="ellipse">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7" name="Oval 16">
            <a:extLst>
              <a:ext uri="{FF2B5EF4-FFF2-40B4-BE49-F238E27FC236}">
                <a16:creationId xmlns:a16="http://schemas.microsoft.com/office/drawing/2014/main" id="{318B1B87-F282-45E5-AE9B-943E79F7607A}"/>
              </a:ext>
            </a:extLst>
          </p:cNvPr>
          <p:cNvSpPr/>
          <p:nvPr/>
        </p:nvSpPr>
        <p:spPr bwMode="auto">
          <a:xfrm>
            <a:off x="10415350" y="1838292"/>
            <a:ext cx="333829" cy="304800"/>
          </a:xfrm>
          <a:prstGeom prst="ellipse">
            <a:avLst/>
          </a:prstGeom>
          <a:solidFill>
            <a:schemeClr val="accent5"/>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4" name="Oval 23">
            <a:extLst>
              <a:ext uri="{FF2B5EF4-FFF2-40B4-BE49-F238E27FC236}">
                <a16:creationId xmlns:a16="http://schemas.microsoft.com/office/drawing/2014/main" id="{79348022-9D09-4C7C-B35B-EF5551013DDA}"/>
              </a:ext>
            </a:extLst>
          </p:cNvPr>
          <p:cNvSpPr/>
          <p:nvPr/>
        </p:nvSpPr>
        <p:spPr bwMode="auto">
          <a:xfrm>
            <a:off x="10415351" y="4052406"/>
            <a:ext cx="333829" cy="304800"/>
          </a:xfrm>
          <a:prstGeom prst="ellipse">
            <a:avLst/>
          </a:prstGeom>
          <a:solidFill>
            <a:schemeClr val="accent5"/>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Tree>
    <p:custDataLst>
      <p:tags r:id="rId1"/>
    </p:custDataLst>
    <p:extLst>
      <p:ext uri="{BB962C8B-B14F-4D97-AF65-F5344CB8AC3E}">
        <p14:creationId xmlns:p14="http://schemas.microsoft.com/office/powerpoint/2010/main" val="7780059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545F-D2D0-2149-BBEC-4436AD6009E4}"/>
              </a:ext>
            </a:extLst>
          </p:cNvPr>
          <p:cNvSpPr>
            <a:spLocks noGrp="1"/>
          </p:cNvSpPr>
          <p:nvPr>
            <p:ph type="title"/>
          </p:nvPr>
        </p:nvSpPr>
        <p:spPr>
          <a:xfrm>
            <a:off x="605367" y="378458"/>
            <a:ext cx="10145760" cy="1154162"/>
          </a:xfrm>
        </p:spPr>
        <p:txBody>
          <a:bodyPr/>
          <a:lstStyle/>
          <a:p>
            <a:r>
              <a:rPr lang="en-US">
                <a:ea typeface="Arial Unicode MS"/>
                <a:cs typeface="Arial Unicode MS"/>
              </a:rPr>
              <a:t>Implementation Cost (kc duplicated this slide)</a:t>
            </a:r>
            <a:endParaRPr lang="en-US"/>
          </a:p>
        </p:txBody>
      </p:sp>
      <p:sp>
        <p:nvSpPr>
          <p:cNvPr id="3" name="Content Placeholder 2">
            <a:extLst>
              <a:ext uri="{FF2B5EF4-FFF2-40B4-BE49-F238E27FC236}">
                <a16:creationId xmlns:a16="http://schemas.microsoft.com/office/drawing/2014/main" id="{A84C3720-FA51-094D-AF9E-23222EB6AECC}"/>
              </a:ext>
            </a:extLst>
          </p:cNvPr>
          <p:cNvSpPr>
            <a:spLocks noGrp="1"/>
          </p:cNvSpPr>
          <p:nvPr>
            <p:ph sz="quarter" idx="15"/>
          </p:nvPr>
        </p:nvSpPr>
        <p:spPr/>
        <p:txBody>
          <a:bodyPr/>
          <a:lstStyle/>
          <a:p>
            <a:pPr marL="342900" indent="-342900" algn="l">
              <a:buFont typeface="Arial" panose="020B0604020202020204" pitchFamily="34" charset="0"/>
              <a:buChar char="•"/>
            </a:pPr>
            <a:r>
              <a:rPr lang="en-US">
                <a:ea typeface="Arial Unicode MS"/>
                <a:cs typeface="Arial Unicode MS"/>
              </a:rPr>
              <a:t>Although we don’t expect a full business plan, your team should think about implementation cost and who is going to pay for the solution.</a:t>
            </a:r>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ea typeface="Arial Unicode MS"/>
                <a:cs typeface="Arial Unicode MS"/>
              </a:rPr>
              <a:t>Will it be the patient? Insurance Company? Hospital system etc. </a:t>
            </a:r>
            <a:r>
              <a:rPr lang="en-US">
                <a:solidFill>
                  <a:srgbClr val="63666A"/>
                </a:solidFill>
                <a:ea typeface="Arial Unicode MS"/>
                <a:cs typeface="Arial Unicode MS"/>
              </a:rPr>
              <a:t>T</a:t>
            </a:r>
            <a:r>
              <a:rPr lang="en-US">
                <a:solidFill>
                  <a:schemeClr val="accent1"/>
                </a:solidFill>
                <a:ea typeface="Arial Unicode MS"/>
                <a:cs typeface="Arial Unicode MS"/>
              </a:rPr>
              <a:t>hinking it will be private insurers, health systems and government (CMS). I will revise this slide in next slide. </a:t>
            </a:r>
            <a:endParaRPr lang="en-US">
              <a:solidFill>
                <a:schemeClr val="accent1"/>
              </a:solidFill>
            </a:endParaRPr>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ea typeface="Arial Unicode MS"/>
                <a:cs typeface="Arial Unicode MS"/>
              </a:rPr>
              <a:t>Try to understand your costs to build your solution, which will in turn, inform you of what the costs will need to be. </a:t>
            </a:r>
            <a:r>
              <a:rPr lang="en-US">
                <a:solidFill>
                  <a:schemeClr val="accent1"/>
                </a:solidFill>
                <a:ea typeface="Arial Unicode MS"/>
                <a:cs typeface="Arial Unicode MS"/>
              </a:rPr>
              <a:t>(Trevor?)</a:t>
            </a:r>
            <a:endParaRPr lang="en-US">
              <a:solidFill>
                <a:schemeClr val="accent1"/>
              </a:solidFill>
            </a:endParaRPr>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ea typeface="Arial Unicode MS"/>
                <a:cs typeface="Arial Unicode MS"/>
              </a:rPr>
              <a:t>How will you penetrate the market? Who are the key market influencers/decision makers that you need to target or consider? </a:t>
            </a:r>
            <a:r>
              <a:rPr lang="en-US">
                <a:solidFill>
                  <a:schemeClr val="accent1"/>
                </a:solidFill>
                <a:ea typeface="Arial Unicode MS"/>
                <a:cs typeface="Arial Unicode MS"/>
              </a:rPr>
              <a:t>Penetrate through healthcare providers including front line clinical staff;  subscription service; part of clinical staff self-care service</a:t>
            </a:r>
            <a:endParaRPr lang="en-US">
              <a:solidFill>
                <a:schemeClr val="accent1"/>
              </a:solidFill>
            </a:endParaRPr>
          </a:p>
          <a:p>
            <a:pPr algn="l"/>
            <a:endParaRPr lang="en-US"/>
          </a:p>
          <a:p>
            <a:pPr marL="342900" indent="-342900" algn="l">
              <a:buFont typeface="Arial" panose="020B0604020202020204" pitchFamily="34" charset="0"/>
              <a:buChar char="•"/>
            </a:pPr>
            <a:endParaRPr lang="en-US"/>
          </a:p>
        </p:txBody>
      </p:sp>
      <p:sp>
        <p:nvSpPr>
          <p:cNvPr id="5" name="Slide Number Placeholder 4">
            <a:extLst>
              <a:ext uri="{FF2B5EF4-FFF2-40B4-BE49-F238E27FC236}">
                <a16:creationId xmlns:a16="http://schemas.microsoft.com/office/drawing/2014/main" id="{CCAE10A5-12A9-6145-B0E4-73F2D580D22A}"/>
              </a:ext>
            </a:extLst>
          </p:cNvPr>
          <p:cNvSpPr>
            <a:spLocks noGrp="1"/>
          </p:cNvSpPr>
          <p:nvPr>
            <p:ph type="sldNum" sz="quarter" idx="4"/>
          </p:nvPr>
        </p:nvSpPr>
        <p:spPr/>
        <p:txBody>
          <a:bodyPr/>
          <a:lstStyle/>
          <a:p>
            <a:fld id="{AD816501-AAE5-214E-B100-00C3DC5F5E3F}" type="slidenum">
              <a:rPr lang="en-US" dirty="0" smtClean="0"/>
              <a:pPr/>
              <a:t>23</a:t>
            </a:fld>
            <a:endParaRPr lang="en-US"/>
          </a:p>
        </p:txBody>
      </p:sp>
    </p:spTree>
    <p:extLst>
      <p:ext uri="{BB962C8B-B14F-4D97-AF65-F5344CB8AC3E}">
        <p14:creationId xmlns:p14="http://schemas.microsoft.com/office/powerpoint/2010/main" val="6088155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8EE07-1D39-6E44-96FD-8C46C92C6F7B}"/>
              </a:ext>
            </a:extLst>
          </p:cNvPr>
          <p:cNvSpPr>
            <a:spLocks noGrp="1"/>
          </p:cNvSpPr>
          <p:nvPr>
            <p:ph type="title"/>
          </p:nvPr>
        </p:nvSpPr>
        <p:spPr/>
        <p:txBody>
          <a:bodyPr/>
          <a:lstStyle/>
          <a:p>
            <a:r>
              <a:rPr lang="en-US">
                <a:ea typeface="Arial Unicode MS"/>
                <a:cs typeface="Arial Unicode MS"/>
              </a:rPr>
              <a:t>Scalability – kc duplicated this slide</a:t>
            </a:r>
            <a:endParaRPr lang="en-US"/>
          </a:p>
        </p:txBody>
      </p:sp>
      <p:sp>
        <p:nvSpPr>
          <p:cNvPr id="3" name="Content Placeholder 2">
            <a:extLst>
              <a:ext uri="{FF2B5EF4-FFF2-40B4-BE49-F238E27FC236}">
                <a16:creationId xmlns:a16="http://schemas.microsoft.com/office/drawing/2014/main" id="{2F991BBF-3A96-9F44-AF62-40D0944ADF70}"/>
              </a:ext>
            </a:extLst>
          </p:cNvPr>
          <p:cNvSpPr>
            <a:spLocks noGrp="1"/>
          </p:cNvSpPr>
          <p:nvPr>
            <p:ph sz="quarter" idx="15"/>
          </p:nvPr>
        </p:nvSpPr>
        <p:spPr/>
        <p:txBody>
          <a:bodyPr/>
          <a:lstStyle/>
          <a:p>
            <a:pPr marL="342900" indent="-342900" algn="l">
              <a:buFont typeface="Arial" panose="020B0604020202020204" pitchFamily="34" charset="0"/>
              <a:buChar char="•"/>
            </a:pPr>
            <a:r>
              <a:rPr lang="en-US"/>
              <a:t>When devising a solution, you should always think about your target population and give it some thought as to how the solution can be scaled and implemented everywhere not just at your institution( this can happen later, of course, but be prepared to answer the question). </a:t>
            </a:r>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t>Are there other case uses for your solution?</a:t>
            </a:r>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r>
              <a:rPr lang="en-US"/>
              <a:t>What do you need to be successful?</a:t>
            </a:r>
          </a:p>
          <a:p>
            <a:pPr algn="l"/>
            <a:endParaRPr lang="en-US"/>
          </a:p>
          <a:p>
            <a:pPr marL="342900" indent="-342900" algn="l">
              <a:buFont typeface="Arial" panose="020B0604020202020204" pitchFamily="34" charset="0"/>
              <a:buChar char="•"/>
            </a:pPr>
            <a:r>
              <a:rPr lang="en-US"/>
              <a:t>Who else needs to be involved to implement your solution?</a:t>
            </a:r>
          </a:p>
        </p:txBody>
      </p:sp>
      <p:sp>
        <p:nvSpPr>
          <p:cNvPr id="5" name="Slide Number Placeholder 4">
            <a:extLst>
              <a:ext uri="{FF2B5EF4-FFF2-40B4-BE49-F238E27FC236}">
                <a16:creationId xmlns:a16="http://schemas.microsoft.com/office/drawing/2014/main" id="{D5B6FB1F-B37A-5249-8B56-E6468F959A07}"/>
              </a:ext>
            </a:extLst>
          </p:cNvPr>
          <p:cNvSpPr>
            <a:spLocks noGrp="1"/>
          </p:cNvSpPr>
          <p:nvPr>
            <p:ph type="sldNum" sz="quarter" idx="4"/>
          </p:nvPr>
        </p:nvSpPr>
        <p:spPr/>
        <p:txBody>
          <a:bodyPr/>
          <a:lstStyle/>
          <a:p>
            <a:fld id="{AD816501-AAE5-214E-B100-00C3DC5F5E3F}" type="slidenum">
              <a:rPr lang="en-US" dirty="0" smtClean="0"/>
              <a:pPr/>
              <a:t>24</a:t>
            </a:fld>
            <a:endParaRPr lang="en-US"/>
          </a:p>
        </p:txBody>
      </p:sp>
    </p:spTree>
    <p:extLst>
      <p:ext uri="{BB962C8B-B14F-4D97-AF65-F5344CB8AC3E}">
        <p14:creationId xmlns:p14="http://schemas.microsoft.com/office/powerpoint/2010/main" val="14636148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AD74-EE9F-B249-AB06-F4B411075708}"/>
              </a:ext>
            </a:extLst>
          </p:cNvPr>
          <p:cNvSpPr>
            <a:spLocks noGrp="1"/>
          </p:cNvSpPr>
          <p:nvPr>
            <p:ph type="title"/>
          </p:nvPr>
        </p:nvSpPr>
        <p:spPr/>
        <p:txBody>
          <a:bodyPr/>
          <a:lstStyle/>
          <a:p>
            <a:r>
              <a:rPr lang="en-US">
                <a:ea typeface="Arial Unicode MS"/>
                <a:cs typeface="Arial Unicode MS"/>
              </a:rPr>
              <a:t>The Team &amp; Close – kc duplicated this slide</a:t>
            </a:r>
            <a:endParaRPr lang="en-US"/>
          </a:p>
        </p:txBody>
      </p:sp>
      <p:sp>
        <p:nvSpPr>
          <p:cNvPr id="3" name="Content Placeholder 2">
            <a:extLst>
              <a:ext uri="{FF2B5EF4-FFF2-40B4-BE49-F238E27FC236}">
                <a16:creationId xmlns:a16="http://schemas.microsoft.com/office/drawing/2014/main" id="{D93A5744-4DC2-F242-A538-219539FE31EE}"/>
              </a:ext>
            </a:extLst>
          </p:cNvPr>
          <p:cNvSpPr>
            <a:spLocks noGrp="1"/>
          </p:cNvSpPr>
          <p:nvPr>
            <p:ph sz="quarter" idx="15"/>
          </p:nvPr>
        </p:nvSpPr>
        <p:spPr>
          <a:xfrm>
            <a:off x="601134" y="1244960"/>
            <a:ext cx="10985780" cy="4692701"/>
          </a:xfrm>
        </p:spPr>
        <p:txBody>
          <a:bodyPr/>
          <a:lstStyle/>
          <a:p>
            <a:pPr algn="l"/>
            <a:r>
              <a:rPr lang="en-US"/>
              <a:t>Bring the story you opened with full circle.</a:t>
            </a:r>
          </a:p>
          <a:p>
            <a:pPr algn="l"/>
            <a:endParaRPr lang="en-US"/>
          </a:p>
          <a:p>
            <a:pPr algn="l"/>
            <a:r>
              <a:rPr lang="en-US"/>
              <a:t>Close the pitch– why do you think this is a great idea? Remind the audience what they have seen – no more than three points.</a:t>
            </a:r>
          </a:p>
          <a:p>
            <a:pPr algn="l"/>
            <a:endParaRPr lang="en-US"/>
          </a:p>
          <a:p>
            <a:pPr algn="l"/>
            <a:r>
              <a:rPr lang="en-US"/>
              <a:t>Introduce your team members and discuss skill sets brought to the team that strengthens the solution. By now the audience understands your proposed solution so they can connect the skill sets. Include contact Info: Name/Email</a:t>
            </a:r>
          </a:p>
          <a:p>
            <a:pPr algn="l"/>
            <a:endParaRPr lang="en-US"/>
          </a:p>
          <a:p>
            <a:pPr algn="l"/>
            <a:r>
              <a:rPr lang="en-US"/>
              <a:t>Many investors will invest if they like the team and find the team inspiring and passionate.</a:t>
            </a:r>
          </a:p>
          <a:p>
            <a:pPr algn="l"/>
            <a:endParaRPr lang="en-US"/>
          </a:p>
          <a:p>
            <a:pPr algn="l"/>
            <a:r>
              <a:rPr lang="en-US"/>
              <a:t>Try to anticipate the judges questions so you can answer them, however, if you have done your homework, you will be prepared.</a:t>
            </a:r>
          </a:p>
          <a:p>
            <a:pPr algn="l"/>
            <a:endParaRPr lang="en-US"/>
          </a:p>
          <a:p>
            <a:pPr algn="l"/>
            <a:r>
              <a:rPr lang="en-US"/>
              <a:t>Finally, practice, practice, practice! Getting all important points across in 3 minutes!</a:t>
            </a:r>
          </a:p>
          <a:p>
            <a:pPr algn="l"/>
            <a:endParaRPr lang="en-US"/>
          </a:p>
          <a:p>
            <a:pPr algn="l"/>
            <a:endParaRPr lang="en-US"/>
          </a:p>
        </p:txBody>
      </p:sp>
      <p:sp>
        <p:nvSpPr>
          <p:cNvPr id="5" name="Slide Number Placeholder 4">
            <a:extLst>
              <a:ext uri="{FF2B5EF4-FFF2-40B4-BE49-F238E27FC236}">
                <a16:creationId xmlns:a16="http://schemas.microsoft.com/office/drawing/2014/main" id="{B2D2C5EF-17F3-9B45-9F0C-0BA2C27E00A2}"/>
              </a:ext>
            </a:extLst>
          </p:cNvPr>
          <p:cNvSpPr>
            <a:spLocks noGrp="1"/>
          </p:cNvSpPr>
          <p:nvPr>
            <p:ph type="sldNum" sz="quarter" idx="4"/>
          </p:nvPr>
        </p:nvSpPr>
        <p:spPr/>
        <p:txBody>
          <a:bodyPr/>
          <a:lstStyle/>
          <a:p>
            <a:fld id="{AD816501-AAE5-214E-B100-00C3DC5F5E3F}" type="slidenum">
              <a:rPr lang="en-US" smtClean="0"/>
              <a:pPr/>
              <a:t>25</a:t>
            </a:fld>
            <a:endParaRPr lang="en-US"/>
          </a:p>
        </p:txBody>
      </p:sp>
    </p:spTree>
    <p:extLst>
      <p:ext uri="{BB962C8B-B14F-4D97-AF65-F5344CB8AC3E}">
        <p14:creationId xmlns:p14="http://schemas.microsoft.com/office/powerpoint/2010/main" val="26480202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5CA2B-07D4-F44A-B01C-F879BD25DCCC}"/>
              </a:ext>
            </a:extLst>
          </p:cNvPr>
          <p:cNvSpPr>
            <a:spLocks noGrp="1"/>
          </p:cNvSpPr>
          <p:nvPr>
            <p:ph type="title"/>
          </p:nvPr>
        </p:nvSpPr>
        <p:spPr>
          <a:xfrm>
            <a:off x="605366" y="378458"/>
            <a:ext cx="10483547" cy="577081"/>
          </a:xfrm>
        </p:spPr>
        <p:txBody>
          <a:bodyPr/>
          <a:lstStyle/>
          <a:p>
            <a:r>
              <a:rPr lang="en-US" i="1" dirty="0">
                <a:ea typeface="+mj-lt"/>
                <a:cs typeface="+mj-lt"/>
              </a:rPr>
              <a:t>Healthcare Professionals are stressed!</a:t>
            </a:r>
            <a:endParaRPr lang="en-US" dirty="0"/>
          </a:p>
        </p:txBody>
      </p:sp>
      <p:sp>
        <p:nvSpPr>
          <p:cNvPr id="3" name="Content Placeholder 2">
            <a:extLst>
              <a:ext uri="{FF2B5EF4-FFF2-40B4-BE49-F238E27FC236}">
                <a16:creationId xmlns:a16="http://schemas.microsoft.com/office/drawing/2014/main" id="{B3011B46-AEDD-0845-AAF3-FC440A76A4DD}"/>
              </a:ext>
            </a:extLst>
          </p:cNvPr>
          <p:cNvSpPr>
            <a:spLocks noGrp="1"/>
          </p:cNvSpPr>
          <p:nvPr>
            <p:ph sz="quarter" idx="15"/>
          </p:nvPr>
        </p:nvSpPr>
        <p:spPr>
          <a:xfrm>
            <a:off x="702734" y="1340546"/>
            <a:ext cx="10985780" cy="4703994"/>
          </a:xfrm>
        </p:spPr>
        <p:txBody>
          <a:bodyPr/>
          <a:lstStyle/>
          <a:p>
            <a:pPr algn="l"/>
            <a:endParaRPr lang="en-US" dirty="0"/>
          </a:p>
          <a:p>
            <a:pPr lvl="1">
              <a:buFont typeface="Arial" panose="020B0604020202020204" pitchFamily="34" charset="0"/>
              <a:buChar char="•"/>
            </a:pPr>
            <a:r>
              <a:rPr lang="en-US" sz="1800" dirty="0">
                <a:ea typeface="+mn-lt"/>
                <a:cs typeface="+mn-lt"/>
              </a:rPr>
              <a:t>Nearly 1 in 5 U.S. adults live with a mental illness (51.5 million in 2019).  (NIH)</a:t>
            </a:r>
            <a:endParaRPr lang="en-US" dirty="0"/>
          </a:p>
          <a:p>
            <a:pPr lvl="1">
              <a:buFont typeface="Arial" panose="020B0604020202020204" pitchFamily="34" charset="0"/>
              <a:buChar char="•"/>
            </a:pPr>
            <a:endParaRPr lang="en-US" sz="1800" dirty="0">
              <a:cs typeface="+mn-lt"/>
            </a:endParaRPr>
          </a:p>
          <a:p>
            <a:pPr marL="228600" lvl="1" indent="0">
              <a:buNone/>
            </a:pPr>
            <a:endParaRPr lang="en-US" sz="1800" dirty="0">
              <a:ea typeface="Arial Unicode MS"/>
              <a:cs typeface="Arial"/>
            </a:endParaRPr>
          </a:p>
          <a:p>
            <a:r>
              <a:rPr lang="en-US" sz="1800" b="1" i="1" dirty="0">
                <a:ea typeface="Arial Unicode MS"/>
                <a:cs typeface="Arial"/>
              </a:rPr>
              <a:t>Healthcare Professionals are stressed! Now, more than ever.</a:t>
            </a:r>
            <a:endParaRPr lang="en-US" sz="1800" b="1" i="1" dirty="0">
              <a:ea typeface="+mn-lt"/>
              <a:cs typeface="+mn-lt"/>
            </a:endParaRPr>
          </a:p>
          <a:p>
            <a:pPr lvl="1">
              <a:buFont typeface="Arial,Sans-Serif" panose="020B0604020202020204" pitchFamily="34" charset="0"/>
              <a:buChar char="•"/>
            </a:pPr>
            <a:r>
              <a:rPr lang="en-US" sz="1800" dirty="0">
                <a:ea typeface="Arial Unicode MS"/>
                <a:cs typeface="Arial"/>
              </a:rPr>
              <a:t>In 2020 the MHA asked 1119 healthcare workers about what feelings they have been experiencing regularly:</a:t>
            </a:r>
            <a:endParaRPr lang="en-US" sz="1800" dirty="0">
              <a:ea typeface="Arial Unicode MS"/>
              <a:cs typeface="+mn-lt"/>
            </a:endParaRPr>
          </a:p>
          <a:p>
            <a:pPr lvl="2" indent="-200660">
              <a:buFont typeface="Arial,Sans-Serif" panose="020B0604020202020204" pitchFamily="34" charset="0"/>
              <a:buChar char="•"/>
            </a:pPr>
            <a:r>
              <a:rPr lang="en-US" dirty="0">
                <a:ea typeface="Arial Unicode MS"/>
                <a:cs typeface="Arial"/>
              </a:rPr>
              <a:t>93% - Stress</a:t>
            </a:r>
            <a:endParaRPr lang="en-US" dirty="0">
              <a:ea typeface="Arial Unicode MS"/>
              <a:cs typeface="+mn-lt"/>
            </a:endParaRPr>
          </a:p>
          <a:p>
            <a:pPr lvl="2" indent="-200660">
              <a:buFont typeface="Arial,Sans-Serif" panose="020B0604020202020204" pitchFamily="34" charset="0"/>
              <a:buChar char="•"/>
            </a:pPr>
            <a:r>
              <a:rPr lang="en-US" dirty="0">
                <a:ea typeface="Arial Unicode MS"/>
                <a:cs typeface="Arial"/>
              </a:rPr>
              <a:t>86% - Anxiety</a:t>
            </a:r>
            <a:endParaRPr lang="en-US" dirty="0">
              <a:ea typeface="Arial Unicode MS"/>
              <a:cs typeface="+mn-lt"/>
            </a:endParaRPr>
          </a:p>
          <a:p>
            <a:pPr lvl="2" indent="-200660">
              <a:buFont typeface="Arial,Sans-Serif" panose="020B0604020202020204" pitchFamily="34" charset="0"/>
              <a:buChar char="•"/>
            </a:pPr>
            <a:r>
              <a:rPr lang="en-US" dirty="0">
                <a:ea typeface="Arial Unicode MS"/>
                <a:cs typeface="Arial"/>
              </a:rPr>
              <a:t>77% - Frustration</a:t>
            </a:r>
            <a:endParaRPr lang="en-US" dirty="0">
              <a:ea typeface="Arial Unicode MS"/>
              <a:cs typeface="+mn-lt"/>
            </a:endParaRPr>
          </a:p>
          <a:p>
            <a:pPr lvl="2" indent="-200660">
              <a:buFont typeface="Arial,Sans-Serif" panose="020B0604020202020204" pitchFamily="34" charset="0"/>
              <a:buChar char="•"/>
            </a:pPr>
            <a:r>
              <a:rPr lang="en-US" dirty="0">
                <a:ea typeface="Arial Unicode MS"/>
                <a:cs typeface="Arial"/>
              </a:rPr>
              <a:t>76% - Exhaustion/Burnout</a:t>
            </a:r>
            <a:endParaRPr lang="en-US" dirty="0">
              <a:ea typeface="Arial Unicode MS"/>
              <a:cs typeface="+mn-lt"/>
            </a:endParaRPr>
          </a:p>
          <a:p>
            <a:pPr lvl="2" indent="-200660">
              <a:buFont typeface="Arial,Sans-Serif" panose="020B0604020202020204" pitchFamily="34" charset="0"/>
              <a:buChar char="•"/>
            </a:pPr>
            <a:r>
              <a:rPr lang="en-US" dirty="0">
                <a:ea typeface="Arial Unicode MS"/>
                <a:cs typeface="Arial"/>
              </a:rPr>
              <a:t>75% - Overwhelmed</a:t>
            </a:r>
            <a:endParaRPr lang="en-US" dirty="0">
              <a:ea typeface="Arial Unicode MS"/>
            </a:endParaRPr>
          </a:p>
          <a:p>
            <a:pPr marL="800100" lvl="1" indent="-342900" algn="l">
              <a:buFont typeface="Arial" panose="020B0604020202020204" pitchFamily="34" charset="0"/>
              <a:buChar char="•"/>
            </a:pPr>
            <a:endParaRPr lang="en-US" sz="1800" dirty="0"/>
          </a:p>
          <a:p>
            <a:pPr marL="342900" indent="-342900" algn="l">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98AE0B52-025F-3043-B7BC-A53523008575}"/>
              </a:ext>
            </a:extLst>
          </p:cNvPr>
          <p:cNvSpPr>
            <a:spLocks noGrp="1"/>
          </p:cNvSpPr>
          <p:nvPr>
            <p:ph type="sldNum" sz="quarter" idx="4"/>
          </p:nvPr>
        </p:nvSpPr>
        <p:spPr/>
        <p:txBody>
          <a:bodyPr/>
          <a:lstStyle/>
          <a:p>
            <a:fld id="{AD816501-AAE5-214E-B100-00C3DC5F5E3F}" type="slidenum">
              <a:rPr lang="en-US" smtClean="0"/>
              <a:pPr/>
              <a:t>3</a:t>
            </a:fld>
            <a:endParaRPr lang="en-US"/>
          </a:p>
        </p:txBody>
      </p:sp>
      <p:sp>
        <p:nvSpPr>
          <p:cNvPr id="8" name="TextBox 7">
            <a:extLst>
              <a:ext uri="{FF2B5EF4-FFF2-40B4-BE49-F238E27FC236}">
                <a16:creationId xmlns:a16="http://schemas.microsoft.com/office/drawing/2014/main" id="{AC780945-A359-45DC-A374-FFF1EF2D20B3}"/>
              </a:ext>
            </a:extLst>
          </p:cNvPr>
          <p:cNvSpPr txBox="1"/>
          <p:nvPr/>
        </p:nvSpPr>
        <p:spPr>
          <a:xfrm>
            <a:off x="10740423" y="6376529"/>
            <a:ext cx="1196290"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chemeClr val="tx2"/>
                </a:solidFill>
                <a:latin typeface="Arial"/>
                <a:ea typeface="Arial Unicode MS"/>
                <a:cs typeface="Arial Unicode MS"/>
              </a:rPr>
              <a:t>Team 4.02</a:t>
            </a:r>
            <a:endParaRPr lang="en-US" sz="1600" dirty="0"/>
          </a:p>
        </p:txBody>
      </p:sp>
    </p:spTree>
    <p:extLst>
      <p:ext uri="{BB962C8B-B14F-4D97-AF65-F5344CB8AC3E}">
        <p14:creationId xmlns:p14="http://schemas.microsoft.com/office/powerpoint/2010/main" val="30326073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412BB-4C52-4248-8844-2E447CD58618}"/>
              </a:ext>
            </a:extLst>
          </p:cNvPr>
          <p:cNvSpPr>
            <a:spLocks noGrp="1"/>
          </p:cNvSpPr>
          <p:nvPr>
            <p:ph type="title"/>
          </p:nvPr>
        </p:nvSpPr>
        <p:spPr>
          <a:xfrm>
            <a:off x="600855" y="351465"/>
            <a:ext cx="10981268" cy="1069524"/>
          </a:xfrm>
        </p:spPr>
        <p:txBody>
          <a:bodyPr/>
          <a:lstStyle/>
          <a:p>
            <a:r>
              <a:rPr lang="en-US">
                <a:ea typeface="Arial Unicode MS"/>
                <a:cs typeface="Arial Unicode MS"/>
              </a:rPr>
              <a:t>Introducing </a:t>
            </a:r>
            <a:r>
              <a:rPr lang="en-US" err="1">
                <a:ea typeface="Arial Unicode MS"/>
                <a:cs typeface="Arial Unicode MS"/>
              </a:rPr>
              <a:t>Mentah</a:t>
            </a:r>
            <a:r>
              <a:rPr lang="en-US">
                <a:ea typeface="Arial Unicode MS"/>
                <a:cs typeface="Arial Unicode MS"/>
              </a:rPr>
              <a:t> – </a:t>
            </a:r>
            <a:br>
              <a:rPr lang="en-US">
                <a:ea typeface="Arial Unicode MS"/>
                <a:cs typeface="Arial Unicode MS"/>
              </a:rPr>
            </a:br>
            <a:r>
              <a:rPr lang="en-US" sz="3200">
                <a:ea typeface="Arial Unicode MS"/>
                <a:cs typeface="Arial Unicode MS"/>
              </a:rPr>
              <a:t>The Mental Health Solution for HealthCare Professionals</a:t>
            </a:r>
            <a:endParaRPr lang="en-US" sz="3200"/>
          </a:p>
        </p:txBody>
      </p:sp>
      <p:sp>
        <p:nvSpPr>
          <p:cNvPr id="3" name="Content Placeholder 2">
            <a:extLst>
              <a:ext uri="{FF2B5EF4-FFF2-40B4-BE49-F238E27FC236}">
                <a16:creationId xmlns:a16="http://schemas.microsoft.com/office/drawing/2014/main" id="{18F148FD-C706-6740-AB38-5455211202DC}"/>
              </a:ext>
            </a:extLst>
          </p:cNvPr>
          <p:cNvSpPr>
            <a:spLocks noGrp="1"/>
          </p:cNvSpPr>
          <p:nvPr>
            <p:ph sz="quarter" idx="15"/>
          </p:nvPr>
        </p:nvSpPr>
        <p:spPr>
          <a:xfrm>
            <a:off x="600855" y="3881330"/>
            <a:ext cx="10977843" cy="1860285"/>
          </a:xfrm>
        </p:spPr>
        <p:txBody>
          <a:bodyPr/>
          <a:lstStyle/>
          <a:p>
            <a:pPr marL="342900" indent="-342900" algn="l">
              <a:buFont typeface="Arial" panose="020B0604020202020204" pitchFamily="34" charset="0"/>
              <a:buChar char="•"/>
            </a:pPr>
            <a:endParaRPr lang="en-US">
              <a:ea typeface="Arial Unicode MS"/>
              <a:cs typeface="Arial Unicode MS"/>
            </a:endParaRPr>
          </a:p>
          <a:p>
            <a:pPr marL="342900" indent="-342900" algn="l">
              <a:buFont typeface="Arial" panose="020B0604020202020204" pitchFamily="34" charset="0"/>
              <a:buChar char="•"/>
            </a:pPr>
            <a:r>
              <a:rPr lang="en-US">
                <a:ea typeface="Arial Unicode MS"/>
                <a:cs typeface="Arial Unicode MS"/>
              </a:rPr>
              <a:t>Our solution brings screening tools and resources to the hand of the Healthcare Professional when they need it most</a:t>
            </a:r>
            <a:endParaRPr lang="en-US"/>
          </a:p>
          <a:p>
            <a:pPr algn="l"/>
            <a:endParaRPr lang="en-US">
              <a:ea typeface="Arial Unicode MS"/>
              <a:cs typeface="Arial Unicode MS"/>
            </a:endParaRPr>
          </a:p>
          <a:p>
            <a:pPr marL="342900" indent="-342900" algn="l">
              <a:buFont typeface="Arial" panose="020B0604020202020204" pitchFamily="34" charset="0"/>
              <a:buChar char="•"/>
            </a:pPr>
            <a:r>
              <a:rPr lang="en-US">
                <a:ea typeface="Arial Unicode MS"/>
                <a:cs typeface="Arial Unicode MS"/>
              </a:rPr>
              <a:t>This interactive application provides more personal and confidential resources</a:t>
            </a:r>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endParaRPr lang="en-US"/>
          </a:p>
        </p:txBody>
      </p:sp>
      <p:sp>
        <p:nvSpPr>
          <p:cNvPr id="5" name="Slide Number Placeholder 4">
            <a:extLst>
              <a:ext uri="{FF2B5EF4-FFF2-40B4-BE49-F238E27FC236}">
                <a16:creationId xmlns:a16="http://schemas.microsoft.com/office/drawing/2014/main" id="{F476D323-A3ED-8F46-B3DE-64FEAA8B1F84}"/>
              </a:ext>
            </a:extLst>
          </p:cNvPr>
          <p:cNvSpPr>
            <a:spLocks noGrp="1"/>
          </p:cNvSpPr>
          <p:nvPr>
            <p:ph type="sldNum" sz="quarter" idx="4"/>
          </p:nvPr>
        </p:nvSpPr>
        <p:spPr/>
        <p:txBody>
          <a:bodyPr/>
          <a:lstStyle/>
          <a:p>
            <a:fld id="{AD816501-AAE5-214E-B100-00C3DC5F5E3F}" type="slidenum">
              <a:rPr lang="en-US" smtClean="0"/>
              <a:pPr/>
              <a:t>4</a:t>
            </a:fld>
            <a:endParaRPr lang="en-US" dirty="0"/>
          </a:p>
        </p:txBody>
      </p:sp>
      <p:pic>
        <p:nvPicPr>
          <p:cNvPr id="4" name="Picture 3" descr="A picture containing icon&#10;&#10;Description automatically generated">
            <a:extLst>
              <a:ext uri="{FF2B5EF4-FFF2-40B4-BE49-F238E27FC236}">
                <a16:creationId xmlns:a16="http://schemas.microsoft.com/office/drawing/2014/main" id="{79797CE2-50B8-4B9A-95AE-0713EB5162AA}"/>
              </a:ext>
            </a:extLst>
          </p:cNvPr>
          <p:cNvPicPr>
            <a:picLocks noChangeAspect="1"/>
          </p:cNvPicPr>
          <p:nvPr/>
        </p:nvPicPr>
        <p:blipFill>
          <a:blip r:embed="rId3"/>
          <a:stretch>
            <a:fillRect/>
          </a:stretch>
        </p:blipFill>
        <p:spPr>
          <a:xfrm>
            <a:off x="5009509" y="1468113"/>
            <a:ext cx="2145173" cy="2145173"/>
          </a:xfrm>
          <a:prstGeom prst="rect">
            <a:avLst/>
          </a:prstGeom>
        </p:spPr>
      </p:pic>
      <p:sp>
        <p:nvSpPr>
          <p:cNvPr id="7" name="TextBox 6">
            <a:extLst>
              <a:ext uri="{FF2B5EF4-FFF2-40B4-BE49-F238E27FC236}">
                <a16:creationId xmlns:a16="http://schemas.microsoft.com/office/drawing/2014/main" id="{C31B8A72-D618-4C0F-A200-F3BA4BBEAF85}"/>
              </a:ext>
            </a:extLst>
          </p:cNvPr>
          <p:cNvSpPr txBox="1"/>
          <p:nvPr/>
        </p:nvSpPr>
        <p:spPr>
          <a:xfrm>
            <a:off x="10740423" y="6376529"/>
            <a:ext cx="1196290"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chemeClr val="tx2"/>
                </a:solidFill>
                <a:latin typeface="Arial"/>
                <a:ea typeface="Arial Unicode MS"/>
                <a:cs typeface="Arial Unicode MS"/>
              </a:rPr>
              <a:t>Team 4.02</a:t>
            </a:r>
            <a:endParaRPr lang="en-US" sz="1600" dirty="0"/>
          </a:p>
        </p:txBody>
      </p:sp>
    </p:spTree>
    <p:extLst>
      <p:ext uri="{BB962C8B-B14F-4D97-AF65-F5344CB8AC3E}">
        <p14:creationId xmlns:p14="http://schemas.microsoft.com/office/powerpoint/2010/main" val="21272119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23D85-D640-46BD-86BC-DD6700FC28A9}"/>
              </a:ext>
            </a:extLst>
          </p:cNvPr>
          <p:cNvSpPr>
            <a:spLocks noGrp="1"/>
          </p:cNvSpPr>
          <p:nvPr>
            <p:ph type="title"/>
          </p:nvPr>
        </p:nvSpPr>
        <p:spPr>
          <a:xfrm>
            <a:off x="605367" y="300014"/>
            <a:ext cx="10145760" cy="655525"/>
          </a:xfrm>
        </p:spPr>
        <p:txBody>
          <a:bodyPr/>
          <a:lstStyle/>
          <a:p>
            <a:r>
              <a:rPr lang="en-US" err="1">
                <a:ea typeface="Arial Unicode MS"/>
                <a:cs typeface="Arial Unicode MS"/>
              </a:rPr>
              <a:t>Mentah</a:t>
            </a:r>
            <a:r>
              <a:rPr lang="en-US">
                <a:ea typeface="Arial Unicode MS"/>
                <a:cs typeface="Arial Unicode MS"/>
              </a:rPr>
              <a:t> Chat Bot  </a:t>
            </a:r>
            <a:endParaRPr lang="en-US"/>
          </a:p>
        </p:txBody>
      </p:sp>
      <p:sp>
        <p:nvSpPr>
          <p:cNvPr id="3" name="Content Placeholder 2">
            <a:extLst>
              <a:ext uri="{FF2B5EF4-FFF2-40B4-BE49-F238E27FC236}">
                <a16:creationId xmlns:a16="http://schemas.microsoft.com/office/drawing/2014/main" id="{292A481A-62F5-4EB1-8C2B-A71871B606EF}"/>
              </a:ext>
            </a:extLst>
          </p:cNvPr>
          <p:cNvSpPr>
            <a:spLocks noGrp="1"/>
          </p:cNvSpPr>
          <p:nvPr>
            <p:ph sz="quarter" idx="15"/>
          </p:nvPr>
        </p:nvSpPr>
        <p:spPr>
          <a:xfrm>
            <a:off x="601601" y="1125314"/>
            <a:ext cx="10626988" cy="4781774"/>
          </a:xfrm>
        </p:spPr>
        <p:txBody>
          <a:bodyPr/>
          <a:lstStyle/>
          <a:p>
            <a:r>
              <a:rPr lang="en-US" dirty="0">
                <a:ea typeface="Arial Unicode MS"/>
                <a:cs typeface="Arial Unicode MS"/>
              </a:rPr>
              <a:t>This solution will provide you with an interactive, personal Chat Bot that has the ability to remember and track patterns to enhance cognitive behavioral therapy for individuals.</a:t>
            </a:r>
            <a:endParaRPr lang="en-US" dirty="0"/>
          </a:p>
          <a:p>
            <a:pPr algn="l"/>
            <a:endParaRPr lang="en-US" dirty="0">
              <a:ea typeface="Arial Unicode MS"/>
              <a:cs typeface="Arial Unicode MS"/>
            </a:endParaRPr>
          </a:p>
          <a:p>
            <a:pPr algn="l"/>
            <a:r>
              <a:rPr lang="en-US" dirty="0">
                <a:ea typeface="Arial Unicode MS"/>
                <a:cs typeface="Arial Unicode MS"/>
              </a:rPr>
              <a:t>	</a:t>
            </a:r>
          </a:p>
          <a:p>
            <a:pPr algn="l"/>
            <a:r>
              <a:rPr lang="en-US" b="1" dirty="0">
                <a:ea typeface="Arial Unicode MS"/>
                <a:cs typeface="Arial Unicode MS"/>
              </a:rPr>
              <a:t>	Cognitive Behavioral Therapy Flowchart:</a:t>
            </a:r>
          </a:p>
        </p:txBody>
      </p:sp>
      <p:sp>
        <p:nvSpPr>
          <p:cNvPr id="5" name="Slide Number Placeholder 4">
            <a:extLst>
              <a:ext uri="{FF2B5EF4-FFF2-40B4-BE49-F238E27FC236}">
                <a16:creationId xmlns:a16="http://schemas.microsoft.com/office/drawing/2014/main" id="{BBC2F888-2BD3-4B2D-BE38-C6A469C952DC}"/>
              </a:ext>
            </a:extLst>
          </p:cNvPr>
          <p:cNvSpPr>
            <a:spLocks noGrp="1"/>
          </p:cNvSpPr>
          <p:nvPr>
            <p:ph type="sldNum" sz="quarter" idx="4"/>
          </p:nvPr>
        </p:nvSpPr>
        <p:spPr/>
        <p:txBody>
          <a:bodyPr/>
          <a:lstStyle/>
          <a:p>
            <a:fld id="{AD816501-AAE5-214E-B100-00C3DC5F5E3F}" type="slidenum">
              <a:rPr lang="en-US" smtClean="0"/>
              <a:pPr/>
              <a:t>5</a:t>
            </a:fld>
            <a:endParaRPr lang="en-US"/>
          </a:p>
        </p:txBody>
      </p:sp>
      <p:sp>
        <p:nvSpPr>
          <p:cNvPr id="7" name="Rectangle 6">
            <a:extLst>
              <a:ext uri="{FF2B5EF4-FFF2-40B4-BE49-F238E27FC236}">
                <a16:creationId xmlns:a16="http://schemas.microsoft.com/office/drawing/2014/main" id="{9D5C2854-53C6-4DC3-B027-2757B3FDE9AA}"/>
              </a:ext>
            </a:extLst>
          </p:cNvPr>
          <p:cNvSpPr/>
          <p:nvPr/>
        </p:nvSpPr>
        <p:spPr bwMode="auto">
          <a:xfrm>
            <a:off x="785825" y="2995201"/>
            <a:ext cx="1551796" cy="267333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400" b="0" i="0" kern="1200" baseline="0">
                <a:solidFill>
                  <a:schemeClr val="bg1"/>
                </a:solidFill>
                <a:latin typeface="Arial"/>
                <a:ea typeface="ヒラギノ角ゴ ProN W3"/>
                <a:cs typeface="ヒラギノ角ゴ ProN W3"/>
              </a:rPr>
              <a:t>Do you feel any of these:</a:t>
            </a:r>
            <a:r>
              <a:rPr lang="en-US" sz="1400">
                <a:solidFill>
                  <a:schemeClr val="bg1"/>
                </a:solidFill>
                <a:latin typeface="Arial"/>
                <a:ea typeface="ヒラギノ角ゴ ProN W3"/>
                <a:cs typeface="ヒラギノ角ゴ ProN W3"/>
              </a:rPr>
              <a:t> </a:t>
            </a:r>
            <a:endParaRPr lang="en-US" sz="1400" b="0" i="0" kern="1200" baseline="0">
              <a:solidFill>
                <a:schemeClr val="bg1"/>
              </a:solidFill>
              <a:latin typeface="Arial"/>
              <a:ea typeface="ヒラギノ角ゴ ProN W3"/>
              <a:cs typeface="ヒラギノ角ゴ ProN W3"/>
            </a:endParaRPr>
          </a:p>
          <a:p>
            <a:pPr marL="171450" indent="-171450" rtl="0">
              <a:buFont typeface="Arial"/>
              <a:buChar char="•"/>
            </a:pPr>
            <a:r>
              <a:rPr lang="en-US" sz="1100" kern="1200">
                <a:solidFill>
                  <a:schemeClr val="bg1"/>
                </a:solidFill>
                <a:latin typeface="Arial"/>
                <a:ea typeface="ヒラギノ角ゴ ProN W3"/>
                <a:cs typeface="ヒラギノ角ゴ ProN W3"/>
              </a:rPr>
              <a:t>Nervous</a:t>
            </a:r>
          </a:p>
          <a:p>
            <a:pPr marL="171450" indent="-171450" rtl="0">
              <a:buFont typeface="Arial"/>
              <a:buChar char="•"/>
            </a:pPr>
            <a:r>
              <a:rPr lang="en-US" sz="1100" b="0" i="0" kern="1200" baseline="0">
                <a:solidFill>
                  <a:schemeClr val="bg1"/>
                </a:solidFill>
                <a:latin typeface="Arial"/>
                <a:ea typeface="ヒラギノ角ゴ ProN W3"/>
                <a:cs typeface="ヒラギノ角ゴ ProN W3"/>
              </a:rPr>
              <a:t>Frequent Worry</a:t>
            </a:r>
          </a:p>
          <a:p>
            <a:pPr marL="171450" indent="-171450" rtl="0">
              <a:buFont typeface="Arial"/>
              <a:buChar char="•"/>
            </a:pPr>
            <a:r>
              <a:rPr lang="en-US" sz="1100" kern="1200">
                <a:solidFill>
                  <a:schemeClr val="bg1"/>
                </a:solidFill>
                <a:latin typeface="Arial"/>
                <a:ea typeface="ヒラギノ角ゴ ProN W3"/>
                <a:cs typeface="ヒラギノ角ゴ ProN W3"/>
              </a:rPr>
              <a:t>Restlessness</a:t>
            </a:r>
          </a:p>
          <a:p>
            <a:pPr marL="171450" indent="-171450" rtl="0">
              <a:buFont typeface="Arial"/>
              <a:buChar char="•"/>
            </a:pPr>
            <a:r>
              <a:rPr lang="en-US" sz="1100" kern="1200">
                <a:solidFill>
                  <a:schemeClr val="bg1"/>
                </a:solidFill>
                <a:latin typeface="Arial"/>
                <a:ea typeface="ヒラギノ角ゴ ProN W3"/>
                <a:cs typeface="ヒラギノ角ゴ ProN W3"/>
              </a:rPr>
              <a:t>Feeling ‘On Edge’</a:t>
            </a:r>
          </a:p>
          <a:p>
            <a:pPr marL="171450" indent="-171450" rtl="0">
              <a:buFont typeface="Arial"/>
              <a:buChar char="•"/>
            </a:pPr>
            <a:r>
              <a:rPr lang="en-US" sz="1100" kern="1200">
                <a:solidFill>
                  <a:schemeClr val="bg1"/>
                </a:solidFill>
                <a:latin typeface="Arial"/>
                <a:ea typeface="ヒラギノ角ゴ ProN W3"/>
                <a:cs typeface="ヒラギノ角ゴ ProN W3"/>
              </a:rPr>
              <a:t>Anxious</a:t>
            </a:r>
          </a:p>
          <a:p>
            <a:pPr marL="171450" indent="-171450" rtl="0">
              <a:buFont typeface="Arial"/>
              <a:buChar char="•"/>
            </a:pPr>
            <a:r>
              <a:rPr lang="en-US" sz="1100" kern="1200">
                <a:solidFill>
                  <a:schemeClr val="bg1"/>
                </a:solidFill>
                <a:latin typeface="Arial"/>
                <a:ea typeface="ヒラギノ角ゴ ProN W3"/>
                <a:cs typeface="ヒラギノ角ゴ ProN W3"/>
              </a:rPr>
              <a:t>Panic</a:t>
            </a:r>
          </a:p>
        </p:txBody>
      </p:sp>
      <p:sp>
        <p:nvSpPr>
          <p:cNvPr id="9" name="Rectangle 8">
            <a:extLst>
              <a:ext uri="{FF2B5EF4-FFF2-40B4-BE49-F238E27FC236}">
                <a16:creationId xmlns:a16="http://schemas.microsoft.com/office/drawing/2014/main" id="{6DB0C6D3-8731-4B90-8827-02270A11FA44}"/>
              </a:ext>
            </a:extLst>
          </p:cNvPr>
          <p:cNvSpPr/>
          <p:nvPr/>
        </p:nvSpPr>
        <p:spPr bwMode="auto">
          <a:xfrm>
            <a:off x="3239356" y="2992911"/>
            <a:ext cx="1412186" cy="104379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a:spcBef>
                <a:spcPct val="0"/>
              </a:spcBef>
            </a:pPr>
            <a:r>
              <a:rPr lang="en-US" sz="1200">
                <a:solidFill>
                  <a:schemeClr val="bg1"/>
                </a:solidFill>
                <a:latin typeface="Arial"/>
                <a:ea typeface="ヒラギノ角ゴ ProN W3"/>
                <a:cs typeface="Arial Unicode MS"/>
              </a:rPr>
              <a:t>Which option would you want to explore today based on your feeling?</a:t>
            </a:r>
            <a:endParaRPr lang="en-US" sz="1200">
              <a:solidFill>
                <a:schemeClr val="bg1"/>
              </a:solidFill>
            </a:endParaRPr>
          </a:p>
        </p:txBody>
      </p:sp>
      <p:sp>
        <p:nvSpPr>
          <p:cNvPr id="10" name="Rectangle 9">
            <a:extLst>
              <a:ext uri="{FF2B5EF4-FFF2-40B4-BE49-F238E27FC236}">
                <a16:creationId xmlns:a16="http://schemas.microsoft.com/office/drawing/2014/main" id="{DEC95F45-D9AD-42A3-B1D9-335B132C3FA6}"/>
              </a:ext>
            </a:extLst>
          </p:cNvPr>
          <p:cNvSpPr/>
          <p:nvPr/>
        </p:nvSpPr>
        <p:spPr bwMode="auto">
          <a:xfrm>
            <a:off x="3239355" y="4665633"/>
            <a:ext cx="1412186" cy="1000664"/>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a:spcBef>
                <a:spcPct val="0"/>
              </a:spcBef>
            </a:pPr>
            <a:r>
              <a:rPr lang="en-US" sz="1200">
                <a:solidFill>
                  <a:schemeClr val="bg1"/>
                </a:solidFill>
                <a:latin typeface="Arial"/>
                <a:ea typeface="ヒラギノ角ゴ ProN W3"/>
                <a:cs typeface="ヒラギノ角ゴ ProN W3" pitchFamily="-110" charset="-128"/>
              </a:rPr>
              <a:t>Interested in learning more?</a:t>
            </a:r>
            <a:endParaRPr lang="en-US" sz="1200" b="0" i="0" u="none" strike="noStrike" cap="none" normalizeH="0" baseline="0">
              <a:ln>
                <a:noFill/>
              </a:ln>
              <a:solidFill>
                <a:schemeClr val="bg1"/>
              </a:solidFill>
              <a:effectLst/>
              <a:latin typeface="Arial" pitchFamily="-110" charset="0"/>
              <a:ea typeface="ヒラギノ角ゴ ProN W3" pitchFamily="-110" charset="-128"/>
              <a:cs typeface="ヒラギノ角ゴ ProN W3" pitchFamily="-110" charset="-128"/>
            </a:endParaRPr>
          </a:p>
        </p:txBody>
      </p:sp>
      <p:sp>
        <p:nvSpPr>
          <p:cNvPr id="11" name="Rectangle 10">
            <a:extLst>
              <a:ext uri="{FF2B5EF4-FFF2-40B4-BE49-F238E27FC236}">
                <a16:creationId xmlns:a16="http://schemas.microsoft.com/office/drawing/2014/main" id="{34774FC5-0DE2-4A9B-8F49-6AFEA639E063}"/>
              </a:ext>
            </a:extLst>
          </p:cNvPr>
          <p:cNvSpPr/>
          <p:nvPr/>
        </p:nvSpPr>
        <p:spPr bwMode="auto">
          <a:xfrm>
            <a:off x="5638488" y="3165437"/>
            <a:ext cx="2188563" cy="477187"/>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a:spcBef>
                <a:spcPct val="0"/>
              </a:spcBef>
            </a:pPr>
            <a:r>
              <a:rPr lang="en-US" sz="1500">
                <a:solidFill>
                  <a:schemeClr val="bg1"/>
                </a:solidFill>
                <a:latin typeface="Arial"/>
                <a:ea typeface="ヒラギノ角ゴ ProN W3"/>
                <a:cs typeface="Arial Unicode MS"/>
              </a:rPr>
              <a:t>Thought Structure</a:t>
            </a:r>
            <a:endParaRPr lang="en-US" sz="1500">
              <a:solidFill>
                <a:schemeClr val="bg1"/>
              </a:solidFill>
            </a:endParaRPr>
          </a:p>
        </p:txBody>
      </p:sp>
      <p:sp>
        <p:nvSpPr>
          <p:cNvPr id="12" name="Rectangle 11">
            <a:extLst>
              <a:ext uri="{FF2B5EF4-FFF2-40B4-BE49-F238E27FC236}">
                <a16:creationId xmlns:a16="http://schemas.microsoft.com/office/drawing/2014/main" id="{6869568A-9A6E-425C-9778-A39DEB668C20}"/>
              </a:ext>
            </a:extLst>
          </p:cNvPr>
          <p:cNvSpPr/>
          <p:nvPr/>
        </p:nvSpPr>
        <p:spPr bwMode="auto">
          <a:xfrm>
            <a:off x="5638487" y="3862384"/>
            <a:ext cx="2188563" cy="477187"/>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a:spcBef>
                <a:spcPct val="0"/>
              </a:spcBef>
            </a:pPr>
            <a:r>
              <a:rPr lang="en-US" sz="1500">
                <a:solidFill>
                  <a:schemeClr val="bg1"/>
                </a:solidFill>
                <a:latin typeface="Arial"/>
                <a:ea typeface="ヒラギノ角ゴ ProN W3"/>
                <a:cs typeface="Arial Unicode MS"/>
              </a:rPr>
              <a:t>Relaxation Therapy</a:t>
            </a:r>
            <a:endParaRPr lang="en-US">
              <a:solidFill>
                <a:schemeClr val="bg1"/>
              </a:solidFill>
            </a:endParaRPr>
          </a:p>
        </p:txBody>
      </p:sp>
      <p:sp>
        <p:nvSpPr>
          <p:cNvPr id="13" name="Rectangle 12">
            <a:extLst>
              <a:ext uri="{FF2B5EF4-FFF2-40B4-BE49-F238E27FC236}">
                <a16:creationId xmlns:a16="http://schemas.microsoft.com/office/drawing/2014/main" id="{ADAC0A77-9A4A-4BAE-9715-5A3A03653A1B}"/>
              </a:ext>
            </a:extLst>
          </p:cNvPr>
          <p:cNvSpPr/>
          <p:nvPr/>
        </p:nvSpPr>
        <p:spPr bwMode="auto">
          <a:xfrm>
            <a:off x="5215886" y="4723140"/>
            <a:ext cx="1685357" cy="901908"/>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a:spcBef>
                <a:spcPct val="0"/>
              </a:spcBef>
            </a:pPr>
            <a:r>
              <a:rPr lang="en-US" sz="1300">
                <a:solidFill>
                  <a:schemeClr val="bg1"/>
                </a:solidFill>
                <a:latin typeface="Arial"/>
                <a:ea typeface="ヒラギノ角ゴ ProN W3"/>
                <a:cs typeface="Arial Unicode MS"/>
              </a:rPr>
              <a:t>Resource Example: </a:t>
            </a:r>
          </a:p>
          <a:p>
            <a:pPr algn="ctr" defTabSz="914400">
              <a:spcBef>
                <a:spcPct val="0"/>
              </a:spcBef>
            </a:pPr>
            <a:r>
              <a:rPr lang="en-US" sz="1300">
                <a:solidFill>
                  <a:schemeClr val="bg1"/>
                </a:solidFill>
                <a:latin typeface="Arial"/>
                <a:ea typeface="ヒラギノ角ゴ ProN W3"/>
                <a:cs typeface="Arial Unicode MS"/>
              </a:rPr>
              <a:t>- Mind Over Matter</a:t>
            </a:r>
          </a:p>
          <a:p>
            <a:pPr algn="ctr" defTabSz="914400">
              <a:spcBef>
                <a:spcPct val="0"/>
              </a:spcBef>
            </a:pPr>
            <a:r>
              <a:rPr lang="en-US" sz="1300">
                <a:solidFill>
                  <a:schemeClr val="bg1"/>
                </a:solidFill>
                <a:latin typeface="Arial"/>
                <a:ea typeface="ヒラギノ角ゴ ProN W3"/>
                <a:cs typeface="Arial Unicode MS"/>
              </a:rPr>
              <a:t>- Emotional Alchemy</a:t>
            </a:r>
            <a:endParaRPr lang="en-US" sz="1300">
              <a:solidFill>
                <a:schemeClr val="bg1"/>
              </a:solidFill>
              <a:ea typeface="ヒラギノ角ゴ ProN W3"/>
            </a:endParaRPr>
          </a:p>
        </p:txBody>
      </p:sp>
      <p:cxnSp>
        <p:nvCxnSpPr>
          <p:cNvPr id="14" name="Straight Arrow Connector 13">
            <a:extLst>
              <a:ext uri="{FF2B5EF4-FFF2-40B4-BE49-F238E27FC236}">
                <a16:creationId xmlns:a16="http://schemas.microsoft.com/office/drawing/2014/main" id="{0940F7D4-124A-47C5-A409-4574FF59BF39}"/>
              </a:ext>
            </a:extLst>
          </p:cNvPr>
          <p:cNvCxnSpPr/>
          <p:nvPr/>
        </p:nvCxnSpPr>
        <p:spPr bwMode="auto">
          <a:xfrm flipV="1">
            <a:off x="2361159" y="3785220"/>
            <a:ext cx="861369" cy="106157"/>
          </a:xfrm>
          <a:prstGeom prst="straightConnector1">
            <a:avLst/>
          </a:prstGeom>
          <a:solidFill>
            <a:srgbClr val="C0C0C0"/>
          </a:solidFill>
          <a:ln w="12700" cap="flat" cmpd="sng" algn="ctr">
            <a:solidFill>
              <a:schemeClr val="tx2"/>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55EA3B3E-D014-45BC-B5E9-4886885C47E2}"/>
              </a:ext>
            </a:extLst>
          </p:cNvPr>
          <p:cNvCxnSpPr/>
          <p:nvPr/>
        </p:nvCxnSpPr>
        <p:spPr bwMode="auto">
          <a:xfrm>
            <a:off x="2390430" y="5126929"/>
            <a:ext cx="813758" cy="166778"/>
          </a:xfrm>
          <a:prstGeom prst="straightConnector1">
            <a:avLst/>
          </a:prstGeom>
          <a:solidFill>
            <a:srgbClr val="C0C0C0"/>
          </a:solidFill>
          <a:ln w="12700" cap="flat" cmpd="sng" algn="ctr">
            <a:solidFill>
              <a:schemeClr val="tx2"/>
            </a:solidFill>
            <a:prstDash val="solid"/>
            <a:round/>
            <a:headEnd type="none" w="med" len="med"/>
            <a:tailEnd type="triangle"/>
          </a:ln>
          <a:effectLst/>
        </p:spPr>
      </p:cxnSp>
      <p:sp>
        <p:nvSpPr>
          <p:cNvPr id="16" name="TextBox 15">
            <a:extLst>
              <a:ext uri="{FF2B5EF4-FFF2-40B4-BE49-F238E27FC236}">
                <a16:creationId xmlns:a16="http://schemas.microsoft.com/office/drawing/2014/main" id="{EE74127E-A1E6-4EF4-8563-765255C50067}"/>
              </a:ext>
            </a:extLst>
          </p:cNvPr>
          <p:cNvSpPr txBox="1"/>
          <p:nvPr/>
        </p:nvSpPr>
        <p:spPr>
          <a:xfrm>
            <a:off x="2472590" y="3544028"/>
            <a:ext cx="418897"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en-US" sz="2000">
                <a:solidFill>
                  <a:schemeClr val="tx2"/>
                </a:solidFill>
                <a:latin typeface="Arial"/>
                <a:ea typeface="Arial Unicode MS"/>
                <a:cs typeface="Arial Unicode MS"/>
              </a:rPr>
              <a:t>Yes</a:t>
            </a:r>
            <a:endParaRPr lang="en-US"/>
          </a:p>
        </p:txBody>
      </p:sp>
      <p:sp>
        <p:nvSpPr>
          <p:cNvPr id="17" name="TextBox 16">
            <a:extLst>
              <a:ext uri="{FF2B5EF4-FFF2-40B4-BE49-F238E27FC236}">
                <a16:creationId xmlns:a16="http://schemas.microsoft.com/office/drawing/2014/main" id="{E3DB94C1-2E65-4330-8BEF-61BDD88B66D5}"/>
              </a:ext>
            </a:extLst>
          </p:cNvPr>
          <p:cNvSpPr txBox="1"/>
          <p:nvPr/>
        </p:nvSpPr>
        <p:spPr>
          <a:xfrm>
            <a:off x="2564318" y="4852648"/>
            <a:ext cx="328616"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en-US" sz="2000">
                <a:solidFill>
                  <a:schemeClr val="tx2"/>
                </a:solidFill>
                <a:latin typeface="Arial"/>
                <a:ea typeface="Arial Unicode MS"/>
                <a:cs typeface="Arial Unicode MS"/>
              </a:rPr>
              <a:t>No</a:t>
            </a:r>
            <a:endParaRPr lang="en-US"/>
          </a:p>
        </p:txBody>
      </p:sp>
      <p:cxnSp>
        <p:nvCxnSpPr>
          <p:cNvPr id="19" name="Straight Arrow Connector 18">
            <a:extLst>
              <a:ext uri="{FF2B5EF4-FFF2-40B4-BE49-F238E27FC236}">
                <a16:creationId xmlns:a16="http://schemas.microsoft.com/office/drawing/2014/main" id="{F880F3AC-6F6D-4FBD-A313-6CF2C7334D68}"/>
              </a:ext>
            </a:extLst>
          </p:cNvPr>
          <p:cNvCxnSpPr/>
          <p:nvPr/>
        </p:nvCxnSpPr>
        <p:spPr bwMode="auto">
          <a:xfrm flipV="1">
            <a:off x="4657042" y="3363783"/>
            <a:ext cx="928778" cy="81880"/>
          </a:xfrm>
          <a:prstGeom prst="straightConnector1">
            <a:avLst/>
          </a:prstGeom>
          <a:solidFill>
            <a:srgbClr val="C0C0C0"/>
          </a:solidFill>
          <a:ln w="12700" cap="flat" cmpd="sng" algn="ctr">
            <a:solidFill>
              <a:schemeClr val="tx2"/>
            </a:solidFill>
            <a:prstDash val="solid"/>
            <a:round/>
            <a:headEnd type="none" w="med" len="med"/>
            <a:tailEnd type="triangle"/>
          </a:ln>
          <a:effectLst/>
        </p:spPr>
      </p:cxnSp>
      <p:sp>
        <p:nvSpPr>
          <p:cNvPr id="22" name="Rectangle 21">
            <a:extLst>
              <a:ext uri="{FF2B5EF4-FFF2-40B4-BE49-F238E27FC236}">
                <a16:creationId xmlns:a16="http://schemas.microsoft.com/office/drawing/2014/main" id="{90D69AE2-BCDF-4494-B3F6-2B3BA431FCDD}"/>
              </a:ext>
            </a:extLst>
          </p:cNvPr>
          <p:cNvSpPr/>
          <p:nvPr/>
        </p:nvSpPr>
        <p:spPr bwMode="auto">
          <a:xfrm>
            <a:off x="8867499" y="4170200"/>
            <a:ext cx="2188563" cy="477187"/>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a:spcBef>
                <a:spcPct val="0"/>
              </a:spcBef>
            </a:pPr>
            <a:r>
              <a:rPr lang="en-US" sz="1500">
                <a:solidFill>
                  <a:schemeClr val="bg1"/>
                </a:solidFill>
                <a:latin typeface="Arial"/>
                <a:ea typeface="ヒラギノ角ゴ ProN W3"/>
                <a:cs typeface="Arial Unicode MS"/>
              </a:rPr>
              <a:t>Meditation</a:t>
            </a:r>
            <a:endParaRPr lang="en-US"/>
          </a:p>
        </p:txBody>
      </p:sp>
      <p:sp>
        <p:nvSpPr>
          <p:cNvPr id="23" name="Rectangle 22">
            <a:extLst>
              <a:ext uri="{FF2B5EF4-FFF2-40B4-BE49-F238E27FC236}">
                <a16:creationId xmlns:a16="http://schemas.microsoft.com/office/drawing/2014/main" id="{E6AA4269-880D-4D87-BB27-52F73A17DD81}"/>
              </a:ext>
            </a:extLst>
          </p:cNvPr>
          <p:cNvSpPr/>
          <p:nvPr/>
        </p:nvSpPr>
        <p:spPr bwMode="auto">
          <a:xfrm>
            <a:off x="8436178" y="4849706"/>
            <a:ext cx="2188563" cy="477187"/>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a:spcBef>
                <a:spcPct val="0"/>
              </a:spcBef>
            </a:pPr>
            <a:r>
              <a:rPr lang="en-US" sz="1500">
                <a:solidFill>
                  <a:schemeClr val="bg1"/>
                </a:solidFill>
                <a:latin typeface="Arial"/>
                <a:ea typeface="ヒラギノ角ゴ ProN W3"/>
                <a:cs typeface="Arial Unicode MS"/>
              </a:rPr>
              <a:t>Breathing Technique</a:t>
            </a:r>
            <a:endParaRPr lang="en-US">
              <a:solidFill>
                <a:schemeClr val="bg1"/>
              </a:solidFill>
            </a:endParaRPr>
          </a:p>
        </p:txBody>
      </p:sp>
      <p:sp>
        <p:nvSpPr>
          <p:cNvPr id="24" name="Rectangle 23">
            <a:extLst>
              <a:ext uri="{FF2B5EF4-FFF2-40B4-BE49-F238E27FC236}">
                <a16:creationId xmlns:a16="http://schemas.microsoft.com/office/drawing/2014/main" id="{360CEE5B-E2C3-414E-84FB-615BD19F54EE}"/>
              </a:ext>
            </a:extLst>
          </p:cNvPr>
          <p:cNvSpPr/>
          <p:nvPr/>
        </p:nvSpPr>
        <p:spPr bwMode="auto">
          <a:xfrm>
            <a:off x="8163008" y="5508001"/>
            <a:ext cx="2188563" cy="477187"/>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a:spcBef>
                <a:spcPct val="0"/>
              </a:spcBef>
            </a:pPr>
            <a:r>
              <a:rPr lang="en-US" sz="1500">
                <a:solidFill>
                  <a:schemeClr val="bg1"/>
                </a:solidFill>
                <a:latin typeface="Arial"/>
                <a:ea typeface="ヒラギノ角ゴ ProN W3"/>
                <a:cs typeface="Arial Unicode MS"/>
              </a:rPr>
              <a:t>Guided Imagery</a:t>
            </a:r>
            <a:endParaRPr lang="en-US">
              <a:solidFill>
                <a:schemeClr val="bg1"/>
              </a:solidFill>
            </a:endParaRPr>
          </a:p>
        </p:txBody>
      </p:sp>
      <p:sp>
        <p:nvSpPr>
          <p:cNvPr id="25" name="Rectangle 24">
            <a:extLst>
              <a:ext uri="{FF2B5EF4-FFF2-40B4-BE49-F238E27FC236}">
                <a16:creationId xmlns:a16="http://schemas.microsoft.com/office/drawing/2014/main" id="{A1390900-5AA6-4F65-B145-D6961057B515}"/>
              </a:ext>
            </a:extLst>
          </p:cNvPr>
          <p:cNvSpPr/>
          <p:nvPr/>
        </p:nvSpPr>
        <p:spPr bwMode="auto">
          <a:xfrm>
            <a:off x="8436178" y="2087132"/>
            <a:ext cx="2188563" cy="477187"/>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a:spcBef>
                <a:spcPct val="0"/>
              </a:spcBef>
            </a:pPr>
            <a:r>
              <a:rPr lang="en-US" sz="1500">
                <a:solidFill>
                  <a:schemeClr val="bg1"/>
                </a:solidFill>
                <a:latin typeface="Arial"/>
                <a:ea typeface="ヒラギノ角ゴ ProN W3"/>
                <a:cs typeface="Arial Unicode MS"/>
              </a:rPr>
              <a:t>Journaling</a:t>
            </a:r>
            <a:endParaRPr lang="en-US"/>
          </a:p>
        </p:txBody>
      </p:sp>
      <p:cxnSp>
        <p:nvCxnSpPr>
          <p:cNvPr id="28" name="Connector: Elbow 27">
            <a:extLst>
              <a:ext uri="{FF2B5EF4-FFF2-40B4-BE49-F238E27FC236}">
                <a16:creationId xmlns:a16="http://schemas.microsoft.com/office/drawing/2014/main" id="{19B71A50-CC81-4C59-BE2E-7C970C700024}"/>
              </a:ext>
            </a:extLst>
          </p:cNvPr>
          <p:cNvCxnSpPr/>
          <p:nvPr/>
        </p:nvCxnSpPr>
        <p:spPr bwMode="auto">
          <a:xfrm>
            <a:off x="7821889" y="4020699"/>
            <a:ext cx="617898" cy="1066187"/>
          </a:xfrm>
          <a:prstGeom prst="bentConnector3">
            <a:avLst/>
          </a:prstGeom>
          <a:solidFill>
            <a:srgbClr val="C0C0C0"/>
          </a:solidFill>
          <a:ln w="12700" cap="flat" cmpd="sng" algn="ctr">
            <a:solidFill>
              <a:schemeClr val="tx2"/>
            </a:solidFill>
            <a:prstDash val="solid"/>
            <a:round/>
            <a:headEnd type="none" w="med" len="med"/>
            <a:tailEnd type="triangle"/>
          </a:ln>
          <a:effectLst/>
        </p:spPr>
      </p:cxnSp>
      <p:cxnSp>
        <p:nvCxnSpPr>
          <p:cNvPr id="29" name="Connector: Elbow 28">
            <a:extLst>
              <a:ext uri="{FF2B5EF4-FFF2-40B4-BE49-F238E27FC236}">
                <a16:creationId xmlns:a16="http://schemas.microsoft.com/office/drawing/2014/main" id="{0A11E9F9-0636-40BB-8D60-733C96F0E92F}"/>
              </a:ext>
            </a:extLst>
          </p:cNvPr>
          <p:cNvCxnSpPr>
            <a:cxnSpLocks/>
          </p:cNvCxnSpPr>
          <p:nvPr/>
        </p:nvCxnSpPr>
        <p:spPr bwMode="auto">
          <a:xfrm>
            <a:off x="7821889" y="4235651"/>
            <a:ext cx="289809" cy="1497035"/>
          </a:xfrm>
          <a:prstGeom prst="bentConnector3">
            <a:avLst/>
          </a:prstGeom>
          <a:solidFill>
            <a:srgbClr val="C0C0C0"/>
          </a:solidFill>
          <a:ln w="12700" cap="flat" cmpd="sng" algn="ctr">
            <a:solidFill>
              <a:schemeClr val="tx2"/>
            </a:solidFill>
            <a:prstDash val="solid"/>
            <a:round/>
            <a:headEnd type="none" w="med" len="med"/>
            <a:tailEnd type="triangle"/>
          </a:ln>
          <a:effectLst/>
        </p:spPr>
      </p:cxnSp>
      <p:sp>
        <p:nvSpPr>
          <p:cNvPr id="30" name="Rectangle 29">
            <a:extLst>
              <a:ext uri="{FF2B5EF4-FFF2-40B4-BE49-F238E27FC236}">
                <a16:creationId xmlns:a16="http://schemas.microsoft.com/office/drawing/2014/main" id="{058EB148-F5DF-4F42-9035-79804F8B4948}"/>
              </a:ext>
            </a:extLst>
          </p:cNvPr>
          <p:cNvSpPr/>
          <p:nvPr/>
        </p:nvSpPr>
        <p:spPr bwMode="auto">
          <a:xfrm>
            <a:off x="8723724" y="2686738"/>
            <a:ext cx="2188563" cy="477187"/>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a:spcBef>
                <a:spcPct val="0"/>
              </a:spcBef>
            </a:pPr>
            <a:r>
              <a:rPr lang="en-US" sz="1500">
                <a:solidFill>
                  <a:schemeClr val="bg1"/>
                </a:solidFill>
                <a:latin typeface="Arial"/>
                <a:ea typeface="ヒラギノ角ゴ ProN W3"/>
                <a:cs typeface="Arial Unicode MS"/>
              </a:rPr>
              <a:t>Trigger Identification</a:t>
            </a:r>
            <a:endParaRPr lang="en-US"/>
          </a:p>
        </p:txBody>
      </p:sp>
      <p:cxnSp>
        <p:nvCxnSpPr>
          <p:cNvPr id="32" name="Connector: Elbow 31">
            <a:extLst>
              <a:ext uri="{FF2B5EF4-FFF2-40B4-BE49-F238E27FC236}">
                <a16:creationId xmlns:a16="http://schemas.microsoft.com/office/drawing/2014/main" id="{81503305-449F-4D14-AE28-57FBF52781BF}"/>
              </a:ext>
            </a:extLst>
          </p:cNvPr>
          <p:cNvCxnSpPr/>
          <p:nvPr/>
        </p:nvCxnSpPr>
        <p:spPr bwMode="auto">
          <a:xfrm>
            <a:off x="7821697" y="3919393"/>
            <a:ext cx="1052989" cy="502172"/>
          </a:xfrm>
          <a:prstGeom prst="bentConnector3">
            <a:avLst/>
          </a:prstGeom>
          <a:solidFill>
            <a:srgbClr val="C0C0C0"/>
          </a:solidFill>
          <a:ln w="12700" cap="flat" cmpd="sng" algn="ctr">
            <a:solidFill>
              <a:schemeClr val="tx2"/>
            </a:solidFill>
            <a:prstDash val="solid"/>
            <a:round/>
            <a:headEnd type="none" w="med" len="med"/>
            <a:tailEnd type="triangle"/>
          </a:ln>
          <a:effectLst/>
        </p:spPr>
      </p:cxnSp>
      <p:cxnSp>
        <p:nvCxnSpPr>
          <p:cNvPr id="33" name="Connector: Elbow 32">
            <a:extLst>
              <a:ext uri="{FF2B5EF4-FFF2-40B4-BE49-F238E27FC236}">
                <a16:creationId xmlns:a16="http://schemas.microsoft.com/office/drawing/2014/main" id="{81503305-449F-4D14-AE28-57FBF52781BF}"/>
              </a:ext>
            </a:extLst>
          </p:cNvPr>
          <p:cNvCxnSpPr/>
          <p:nvPr/>
        </p:nvCxnSpPr>
        <p:spPr bwMode="auto">
          <a:xfrm flipV="1">
            <a:off x="7859687" y="3521255"/>
            <a:ext cx="1168006" cy="58549"/>
          </a:xfrm>
          <a:prstGeom prst="bentConnector3">
            <a:avLst/>
          </a:prstGeom>
          <a:solidFill>
            <a:srgbClr val="C0C0C0"/>
          </a:solidFill>
          <a:ln w="12700" cap="flat" cmpd="sng" algn="ctr">
            <a:solidFill>
              <a:schemeClr val="tx2"/>
            </a:solidFill>
            <a:prstDash val="solid"/>
            <a:round/>
            <a:headEnd type="none" w="med" len="med"/>
            <a:tailEnd type="triangle"/>
          </a:ln>
          <a:effectLst/>
        </p:spPr>
      </p:cxnSp>
      <p:cxnSp>
        <p:nvCxnSpPr>
          <p:cNvPr id="34" name="Connector: Elbow 33">
            <a:extLst>
              <a:ext uri="{FF2B5EF4-FFF2-40B4-BE49-F238E27FC236}">
                <a16:creationId xmlns:a16="http://schemas.microsoft.com/office/drawing/2014/main" id="{81503305-449F-4D14-AE28-57FBF52781BF}"/>
              </a:ext>
            </a:extLst>
          </p:cNvPr>
          <p:cNvCxnSpPr/>
          <p:nvPr/>
        </p:nvCxnSpPr>
        <p:spPr bwMode="auto">
          <a:xfrm flipV="1">
            <a:off x="7820136" y="2315725"/>
            <a:ext cx="621669" cy="927077"/>
          </a:xfrm>
          <a:prstGeom prst="bentConnector3">
            <a:avLst/>
          </a:prstGeom>
          <a:solidFill>
            <a:srgbClr val="C0C0C0"/>
          </a:solidFill>
          <a:ln w="12700" cap="flat" cmpd="sng" algn="ctr">
            <a:solidFill>
              <a:schemeClr val="tx2"/>
            </a:solidFill>
            <a:prstDash val="solid"/>
            <a:round/>
            <a:headEnd type="none" w="med" len="med"/>
            <a:tailEnd type="triangle"/>
          </a:ln>
          <a:effectLst/>
        </p:spPr>
      </p:cxnSp>
      <p:cxnSp>
        <p:nvCxnSpPr>
          <p:cNvPr id="31" name="Straight Arrow Connector 30">
            <a:extLst>
              <a:ext uri="{FF2B5EF4-FFF2-40B4-BE49-F238E27FC236}">
                <a16:creationId xmlns:a16="http://schemas.microsoft.com/office/drawing/2014/main" id="{C3781216-8C07-476D-8C20-7A8AA1ABAFAE}"/>
              </a:ext>
            </a:extLst>
          </p:cNvPr>
          <p:cNvCxnSpPr>
            <a:cxnSpLocks/>
          </p:cNvCxnSpPr>
          <p:nvPr/>
        </p:nvCxnSpPr>
        <p:spPr bwMode="auto">
          <a:xfrm>
            <a:off x="4642665" y="3992002"/>
            <a:ext cx="957531" cy="33139"/>
          </a:xfrm>
          <a:prstGeom prst="straightConnector1">
            <a:avLst/>
          </a:prstGeom>
          <a:solidFill>
            <a:srgbClr val="C0C0C0"/>
          </a:solidFill>
          <a:ln w="12700" cap="flat" cmpd="sng" algn="ctr">
            <a:solidFill>
              <a:schemeClr val="tx2"/>
            </a:solidFill>
            <a:prstDash val="solid"/>
            <a:round/>
            <a:headEnd type="none" w="med" len="med"/>
            <a:tailEnd type="triangle"/>
          </a:ln>
          <a:effectLst/>
        </p:spPr>
      </p:cxnSp>
      <p:cxnSp>
        <p:nvCxnSpPr>
          <p:cNvPr id="35" name="Connector: Elbow 34">
            <a:extLst>
              <a:ext uri="{FF2B5EF4-FFF2-40B4-BE49-F238E27FC236}">
                <a16:creationId xmlns:a16="http://schemas.microsoft.com/office/drawing/2014/main" id="{959753C6-5F7D-4B91-820E-20CD516C35B8}"/>
              </a:ext>
            </a:extLst>
          </p:cNvPr>
          <p:cNvCxnSpPr>
            <a:cxnSpLocks/>
          </p:cNvCxnSpPr>
          <p:nvPr/>
        </p:nvCxnSpPr>
        <p:spPr bwMode="auto">
          <a:xfrm flipV="1">
            <a:off x="7816555" y="2917409"/>
            <a:ext cx="894838" cy="432357"/>
          </a:xfrm>
          <a:prstGeom prst="bentConnector3">
            <a:avLst/>
          </a:prstGeom>
          <a:solidFill>
            <a:srgbClr val="C0C0C0"/>
          </a:solidFill>
          <a:ln w="12700" cap="flat" cmpd="sng" algn="ctr">
            <a:solidFill>
              <a:schemeClr val="tx2"/>
            </a:solidFill>
            <a:prstDash val="solid"/>
            <a:round/>
            <a:headEnd type="none" w="med" len="med"/>
            <a:tailEnd type="triangle"/>
          </a:ln>
          <a:effectLst/>
        </p:spPr>
      </p:cxnSp>
      <p:sp>
        <p:nvSpPr>
          <p:cNvPr id="36" name="Rectangle 35">
            <a:extLst>
              <a:ext uri="{FF2B5EF4-FFF2-40B4-BE49-F238E27FC236}">
                <a16:creationId xmlns:a16="http://schemas.microsoft.com/office/drawing/2014/main" id="{5EB24967-06C2-41DA-8D29-024342E0A115}"/>
              </a:ext>
            </a:extLst>
          </p:cNvPr>
          <p:cNvSpPr/>
          <p:nvPr/>
        </p:nvSpPr>
        <p:spPr bwMode="auto">
          <a:xfrm>
            <a:off x="9040026" y="3276209"/>
            <a:ext cx="2188563" cy="477187"/>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a:spcBef>
                <a:spcPct val="0"/>
              </a:spcBef>
            </a:pPr>
            <a:r>
              <a:rPr lang="en-US" sz="1450">
                <a:solidFill>
                  <a:schemeClr val="bg1"/>
                </a:solidFill>
                <a:latin typeface="Arial"/>
                <a:ea typeface="ヒラギノ角ゴ ProN W3"/>
                <a:cs typeface="Arial Unicode MS"/>
              </a:rPr>
              <a:t>Automatic Thought Identification</a:t>
            </a:r>
            <a:endParaRPr lang="en-US" sz="1450">
              <a:solidFill>
                <a:schemeClr val="bg1"/>
              </a:solidFill>
              <a:ea typeface="ヒラギノ角ゴ ProN W3"/>
            </a:endParaRPr>
          </a:p>
        </p:txBody>
      </p:sp>
      <p:cxnSp>
        <p:nvCxnSpPr>
          <p:cNvPr id="37" name="Straight Arrow Connector 36">
            <a:extLst>
              <a:ext uri="{FF2B5EF4-FFF2-40B4-BE49-F238E27FC236}">
                <a16:creationId xmlns:a16="http://schemas.microsoft.com/office/drawing/2014/main" id="{2F1E8B9E-E0E2-4D4B-9A87-7D2B0B757F1B}"/>
              </a:ext>
            </a:extLst>
          </p:cNvPr>
          <p:cNvCxnSpPr>
            <a:cxnSpLocks/>
          </p:cNvCxnSpPr>
          <p:nvPr/>
        </p:nvCxnSpPr>
        <p:spPr bwMode="auto">
          <a:xfrm flipV="1">
            <a:off x="4642663" y="5160952"/>
            <a:ext cx="511834" cy="9992"/>
          </a:xfrm>
          <a:prstGeom prst="straightConnector1">
            <a:avLst/>
          </a:prstGeom>
          <a:solidFill>
            <a:srgbClr val="C0C0C0"/>
          </a:solidFill>
          <a:ln w="12700" cap="flat" cmpd="sng" algn="ctr">
            <a:solidFill>
              <a:schemeClr val="tx2"/>
            </a:solidFill>
            <a:prstDash val="solid"/>
            <a:round/>
            <a:headEnd type="none" w="med" len="med"/>
            <a:tailEnd type="triangle"/>
          </a:ln>
          <a:effectLst/>
        </p:spPr>
      </p:cxnSp>
      <p:sp>
        <p:nvSpPr>
          <p:cNvPr id="4" name="TextBox 3">
            <a:extLst>
              <a:ext uri="{FF2B5EF4-FFF2-40B4-BE49-F238E27FC236}">
                <a16:creationId xmlns:a16="http://schemas.microsoft.com/office/drawing/2014/main" id="{604B4731-C29A-4232-ADE7-5B917330EA77}"/>
              </a:ext>
            </a:extLst>
          </p:cNvPr>
          <p:cNvSpPr txBox="1"/>
          <p:nvPr/>
        </p:nvSpPr>
        <p:spPr>
          <a:xfrm>
            <a:off x="10740423" y="6376529"/>
            <a:ext cx="1196290"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chemeClr val="tx2"/>
                </a:solidFill>
                <a:latin typeface="Arial"/>
                <a:ea typeface="Arial Unicode MS"/>
                <a:cs typeface="Arial Unicode MS"/>
              </a:rPr>
              <a:t>Team 4.02</a:t>
            </a:r>
            <a:endParaRPr lang="en-US" sz="1600" dirty="0"/>
          </a:p>
        </p:txBody>
      </p:sp>
    </p:spTree>
    <p:extLst>
      <p:ext uri="{BB962C8B-B14F-4D97-AF65-F5344CB8AC3E}">
        <p14:creationId xmlns:p14="http://schemas.microsoft.com/office/powerpoint/2010/main" val="13572957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545F-D2D0-2149-BBEC-4436AD6009E4}"/>
              </a:ext>
            </a:extLst>
          </p:cNvPr>
          <p:cNvSpPr>
            <a:spLocks noGrp="1"/>
          </p:cNvSpPr>
          <p:nvPr>
            <p:ph type="title"/>
          </p:nvPr>
        </p:nvSpPr>
        <p:spPr/>
        <p:txBody>
          <a:bodyPr/>
          <a:lstStyle/>
          <a:p>
            <a:r>
              <a:rPr lang="en-US">
                <a:ea typeface="Arial Unicode MS"/>
                <a:cs typeface="Arial Unicode MS"/>
              </a:rPr>
              <a:t>The </a:t>
            </a:r>
            <a:r>
              <a:rPr lang="en-US" err="1">
                <a:ea typeface="Arial Unicode MS"/>
                <a:cs typeface="Arial Unicode MS"/>
              </a:rPr>
              <a:t>Mentah</a:t>
            </a:r>
            <a:r>
              <a:rPr lang="en-US">
                <a:ea typeface="Arial Unicode MS"/>
                <a:cs typeface="Arial Unicode MS"/>
              </a:rPr>
              <a:t> Platform</a:t>
            </a:r>
          </a:p>
        </p:txBody>
      </p:sp>
      <p:sp>
        <p:nvSpPr>
          <p:cNvPr id="3" name="Content Placeholder 2">
            <a:extLst>
              <a:ext uri="{FF2B5EF4-FFF2-40B4-BE49-F238E27FC236}">
                <a16:creationId xmlns:a16="http://schemas.microsoft.com/office/drawing/2014/main" id="{A84C3720-FA51-094D-AF9E-23222EB6AECC}"/>
              </a:ext>
            </a:extLst>
          </p:cNvPr>
          <p:cNvSpPr>
            <a:spLocks noGrp="1"/>
          </p:cNvSpPr>
          <p:nvPr>
            <p:ph sz="quarter" idx="15"/>
          </p:nvPr>
        </p:nvSpPr>
        <p:spPr/>
        <p:txBody>
          <a:bodyPr/>
          <a:lstStyle/>
          <a:p>
            <a:pPr algn="l"/>
            <a:endParaRPr lang="en-US"/>
          </a:p>
          <a:p>
            <a:pPr algn="l"/>
            <a:endParaRPr lang="en-US"/>
          </a:p>
          <a:p>
            <a:pPr algn="l"/>
            <a:endParaRPr lang="en-US"/>
          </a:p>
        </p:txBody>
      </p:sp>
      <p:sp>
        <p:nvSpPr>
          <p:cNvPr id="5" name="Slide Number Placeholder 4">
            <a:extLst>
              <a:ext uri="{FF2B5EF4-FFF2-40B4-BE49-F238E27FC236}">
                <a16:creationId xmlns:a16="http://schemas.microsoft.com/office/drawing/2014/main" id="{CCAE10A5-12A9-6145-B0E4-73F2D580D22A}"/>
              </a:ext>
            </a:extLst>
          </p:cNvPr>
          <p:cNvSpPr>
            <a:spLocks noGrp="1"/>
          </p:cNvSpPr>
          <p:nvPr>
            <p:ph type="sldNum" sz="quarter" idx="4"/>
          </p:nvPr>
        </p:nvSpPr>
        <p:spPr/>
        <p:txBody>
          <a:bodyPr/>
          <a:lstStyle/>
          <a:p>
            <a:fld id="{AD816501-AAE5-214E-B100-00C3DC5F5E3F}" type="slidenum">
              <a:rPr lang="en-US" smtClean="0"/>
              <a:pPr/>
              <a:t>6</a:t>
            </a:fld>
            <a:endParaRPr lang="en-US"/>
          </a:p>
        </p:txBody>
      </p:sp>
      <p:pic>
        <p:nvPicPr>
          <p:cNvPr id="7" name="Picture 7" descr="Graphical user interface, chart&#10;&#10;Description automatically generated">
            <a:extLst>
              <a:ext uri="{FF2B5EF4-FFF2-40B4-BE49-F238E27FC236}">
                <a16:creationId xmlns:a16="http://schemas.microsoft.com/office/drawing/2014/main" id="{723652A9-501C-43D2-8EF9-606BE063FD12}"/>
              </a:ext>
            </a:extLst>
          </p:cNvPr>
          <p:cNvPicPr>
            <a:picLocks noChangeAspect="1"/>
          </p:cNvPicPr>
          <p:nvPr/>
        </p:nvPicPr>
        <p:blipFill>
          <a:blip r:embed="rId3"/>
          <a:stretch>
            <a:fillRect/>
          </a:stretch>
        </p:blipFill>
        <p:spPr>
          <a:xfrm>
            <a:off x="535843" y="1191262"/>
            <a:ext cx="6799263" cy="3159072"/>
          </a:xfrm>
          <a:prstGeom prst="rect">
            <a:avLst/>
          </a:prstGeom>
          <a:ln>
            <a:noFill/>
          </a:ln>
          <a:effectLst>
            <a:outerShdw blurRad="292100" dist="139700" dir="2700000" algn="tl" rotWithShape="0">
              <a:srgbClr val="333333">
                <a:alpha val="65000"/>
              </a:srgbClr>
            </a:outerShdw>
          </a:effectLst>
        </p:spPr>
      </p:pic>
      <p:pic>
        <p:nvPicPr>
          <p:cNvPr id="4" name="Picture 7" descr="Graphical user interface, text, application, chat or text message&#10;&#10;Description automatically generated">
            <a:extLst>
              <a:ext uri="{FF2B5EF4-FFF2-40B4-BE49-F238E27FC236}">
                <a16:creationId xmlns:a16="http://schemas.microsoft.com/office/drawing/2014/main" id="{63717796-1652-4F38-A565-370F0568A33E}"/>
              </a:ext>
            </a:extLst>
          </p:cNvPr>
          <p:cNvPicPr>
            <a:picLocks noChangeAspect="1"/>
          </p:cNvPicPr>
          <p:nvPr/>
        </p:nvPicPr>
        <p:blipFill rotWithShape="1">
          <a:blip r:embed="rId4"/>
          <a:srcRect t="633" r="46377" b="-599"/>
          <a:stretch/>
        </p:blipFill>
        <p:spPr>
          <a:xfrm>
            <a:off x="5530788" y="2384828"/>
            <a:ext cx="4371416" cy="3949118"/>
          </a:xfrm>
          <a:prstGeom prst="rect">
            <a:avLst/>
          </a:prstGeom>
        </p:spPr>
      </p:pic>
      <p:sp>
        <p:nvSpPr>
          <p:cNvPr id="6" name="TextBox 5">
            <a:extLst>
              <a:ext uri="{FF2B5EF4-FFF2-40B4-BE49-F238E27FC236}">
                <a16:creationId xmlns:a16="http://schemas.microsoft.com/office/drawing/2014/main" id="{683F43FD-41EA-42D9-9B06-3824C1407592}"/>
              </a:ext>
            </a:extLst>
          </p:cNvPr>
          <p:cNvSpPr txBox="1"/>
          <p:nvPr/>
        </p:nvSpPr>
        <p:spPr>
          <a:xfrm>
            <a:off x="10740423" y="6376529"/>
            <a:ext cx="1196290"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chemeClr val="tx2"/>
                </a:solidFill>
                <a:latin typeface="Arial"/>
                <a:ea typeface="Arial Unicode MS"/>
                <a:cs typeface="Arial Unicode MS"/>
              </a:rPr>
              <a:t>Team 4.02</a:t>
            </a:r>
            <a:endParaRPr lang="en-US" sz="1600" dirty="0"/>
          </a:p>
        </p:txBody>
      </p:sp>
    </p:spTree>
    <p:extLst>
      <p:ext uri="{BB962C8B-B14F-4D97-AF65-F5344CB8AC3E}">
        <p14:creationId xmlns:p14="http://schemas.microsoft.com/office/powerpoint/2010/main" val="6760805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545F-D2D0-2149-BBEC-4436AD6009E4}"/>
              </a:ext>
            </a:extLst>
          </p:cNvPr>
          <p:cNvSpPr>
            <a:spLocks noGrp="1"/>
          </p:cNvSpPr>
          <p:nvPr>
            <p:ph type="title"/>
          </p:nvPr>
        </p:nvSpPr>
        <p:spPr/>
        <p:txBody>
          <a:bodyPr/>
          <a:lstStyle/>
          <a:p>
            <a:r>
              <a:rPr lang="en-US">
                <a:ea typeface="Arial Unicode MS"/>
                <a:cs typeface="Arial Unicode MS"/>
              </a:rPr>
              <a:t>Measuring Success</a:t>
            </a:r>
          </a:p>
        </p:txBody>
      </p:sp>
      <p:sp>
        <p:nvSpPr>
          <p:cNvPr id="3" name="Content Placeholder 2">
            <a:extLst>
              <a:ext uri="{FF2B5EF4-FFF2-40B4-BE49-F238E27FC236}">
                <a16:creationId xmlns:a16="http://schemas.microsoft.com/office/drawing/2014/main" id="{A84C3720-FA51-094D-AF9E-23222EB6AECC}"/>
              </a:ext>
            </a:extLst>
          </p:cNvPr>
          <p:cNvSpPr>
            <a:spLocks noGrp="1"/>
          </p:cNvSpPr>
          <p:nvPr>
            <p:ph sz="quarter" idx="15"/>
          </p:nvPr>
        </p:nvSpPr>
        <p:spPr/>
        <p:txBody>
          <a:bodyPr/>
          <a:lstStyle/>
          <a:p>
            <a:pPr algn="l"/>
            <a:endParaRPr lang="en-US"/>
          </a:p>
          <a:p>
            <a:pPr algn="l"/>
            <a:endParaRPr lang="en-US"/>
          </a:p>
          <a:p>
            <a:pPr algn="l"/>
            <a:endParaRPr lang="en-US"/>
          </a:p>
        </p:txBody>
      </p:sp>
      <p:sp>
        <p:nvSpPr>
          <p:cNvPr id="5" name="Slide Number Placeholder 4">
            <a:extLst>
              <a:ext uri="{FF2B5EF4-FFF2-40B4-BE49-F238E27FC236}">
                <a16:creationId xmlns:a16="http://schemas.microsoft.com/office/drawing/2014/main" id="{CCAE10A5-12A9-6145-B0E4-73F2D580D22A}"/>
              </a:ext>
            </a:extLst>
          </p:cNvPr>
          <p:cNvSpPr>
            <a:spLocks noGrp="1"/>
          </p:cNvSpPr>
          <p:nvPr>
            <p:ph type="sldNum" sz="quarter" idx="4"/>
          </p:nvPr>
        </p:nvSpPr>
        <p:spPr/>
        <p:txBody>
          <a:bodyPr/>
          <a:lstStyle/>
          <a:p>
            <a:fld id="{AD816501-AAE5-214E-B100-00C3DC5F5E3F}" type="slidenum">
              <a:rPr lang="en-US" smtClean="0"/>
              <a:pPr/>
              <a:t>7</a:t>
            </a:fld>
            <a:endParaRPr lang="en-US"/>
          </a:p>
        </p:txBody>
      </p:sp>
      <p:sp>
        <p:nvSpPr>
          <p:cNvPr id="10" name="TextBox 9">
            <a:extLst>
              <a:ext uri="{FF2B5EF4-FFF2-40B4-BE49-F238E27FC236}">
                <a16:creationId xmlns:a16="http://schemas.microsoft.com/office/drawing/2014/main" id="{5709E101-88C5-4CA6-866D-45CC987AD362}"/>
              </a:ext>
            </a:extLst>
          </p:cNvPr>
          <p:cNvSpPr txBox="1"/>
          <p:nvPr/>
        </p:nvSpPr>
        <p:spPr>
          <a:xfrm>
            <a:off x="562253" y="1357352"/>
            <a:ext cx="9490014" cy="415498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a:latin typeface="Arial"/>
                <a:ea typeface="Arial Unicode MS"/>
                <a:cs typeface="Arial Unicode MS"/>
              </a:rPr>
              <a:t>Phase 1</a:t>
            </a:r>
          </a:p>
          <a:p>
            <a:pPr marL="342900" indent="-342900">
              <a:buFont typeface="Arial"/>
              <a:buChar char="•"/>
            </a:pPr>
            <a:r>
              <a:rPr lang="en-US" sz="2000">
                <a:latin typeface="Arial"/>
                <a:ea typeface="Arial Unicode MS"/>
                <a:cs typeface="Arial Unicode MS"/>
              </a:rPr>
              <a:t>Number of downloads</a:t>
            </a:r>
            <a:endParaRPr lang="en-US"/>
          </a:p>
          <a:p>
            <a:pPr marL="342900" indent="-342900">
              <a:buFont typeface="Arial"/>
              <a:buChar char="•"/>
            </a:pPr>
            <a:r>
              <a:rPr lang="en-US" sz="2000">
                <a:latin typeface="Arial"/>
                <a:ea typeface="Arial Unicode MS"/>
                <a:cs typeface="Arial Unicode MS"/>
              </a:rPr>
              <a:t>Number of users</a:t>
            </a:r>
          </a:p>
          <a:p>
            <a:pPr marL="342900" indent="-342900">
              <a:buFont typeface="Arial"/>
              <a:buChar char="•"/>
            </a:pPr>
            <a:r>
              <a:rPr lang="en-US" sz="2000">
                <a:latin typeface="Arial"/>
                <a:ea typeface="Arial Unicode MS"/>
                <a:cs typeface="Arial Unicode MS"/>
              </a:rPr>
              <a:t>Number of active users</a:t>
            </a:r>
          </a:p>
          <a:p>
            <a:pPr marL="342900" indent="-342900">
              <a:buFont typeface="Arial"/>
              <a:buChar char="•"/>
            </a:pPr>
            <a:endParaRPr lang="en-US" sz="2000">
              <a:latin typeface="Arial"/>
              <a:ea typeface="Arial Unicode MS"/>
              <a:cs typeface="Arial Unicode MS"/>
            </a:endParaRPr>
          </a:p>
          <a:p>
            <a:r>
              <a:rPr lang="en-US" sz="2400">
                <a:latin typeface="Arial"/>
                <a:ea typeface="Arial Unicode MS"/>
                <a:cs typeface="Arial Unicode MS"/>
              </a:rPr>
              <a:t>Phase 2</a:t>
            </a:r>
          </a:p>
          <a:p>
            <a:pPr marL="342900" indent="-342900">
              <a:buFont typeface="Arial"/>
              <a:buChar char="•"/>
            </a:pPr>
            <a:r>
              <a:rPr lang="en-US" sz="2000">
                <a:latin typeface="Arial"/>
                <a:ea typeface="Arial Unicode MS"/>
                <a:cs typeface="Arial"/>
              </a:rPr>
              <a:t>Report of documentation of user self-management goals </a:t>
            </a:r>
            <a:endParaRPr lang="en-US" sz="2000">
              <a:solidFill>
                <a:schemeClr val="tx2"/>
              </a:solidFill>
              <a:latin typeface="Arial"/>
              <a:ea typeface="Arial Unicode MS"/>
              <a:cs typeface="Arial Unicode MS"/>
            </a:endParaRPr>
          </a:p>
          <a:p>
            <a:pPr marL="342900" indent="-342900">
              <a:buFont typeface="Arial"/>
              <a:buChar char="•"/>
            </a:pPr>
            <a:endParaRPr lang="en-US" sz="2000">
              <a:solidFill>
                <a:schemeClr val="tx2"/>
              </a:solidFill>
              <a:latin typeface="Arial"/>
              <a:ea typeface="Arial Unicode MS"/>
              <a:cs typeface="Arial Unicode MS"/>
            </a:endParaRPr>
          </a:p>
          <a:p>
            <a:pPr marL="342900" indent="-342900">
              <a:buFont typeface="Arial"/>
              <a:buChar char="•"/>
            </a:pPr>
            <a:endParaRPr lang="en-US" sz="2000">
              <a:solidFill>
                <a:schemeClr val="tx2"/>
              </a:solidFill>
              <a:latin typeface="Arial"/>
              <a:ea typeface="Arial Unicode MS"/>
              <a:cs typeface="Arial Unicode MS"/>
            </a:endParaRPr>
          </a:p>
        </p:txBody>
      </p:sp>
      <p:pic>
        <p:nvPicPr>
          <p:cNvPr id="4" name="Graphic 5" descr="Bar graph with upward trend with solid fill">
            <a:extLst>
              <a:ext uri="{FF2B5EF4-FFF2-40B4-BE49-F238E27FC236}">
                <a16:creationId xmlns:a16="http://schemas.microsoft.com/office/drawing/2014/main" id="{E05AF730-4F50-4277-9DF8-E657DD5726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7092" y="1490933"/>
            <a:ext cx="2302862" cy="2280548"/>
          </a:xfrm>
          <a:prstGeom prst="rect">
            <a:avLst/>
          </a:prstGeom>
        </p:spPr>
      </p:pic>
      <p:sp>
        <p:nvSpPr>
          <p:cNvPr id="6" name="TextBox 5">
            <a:extLst>
              <a:ext uri="{FF2B5EF4-FFF2-40B4-BE49-F238E27FC236}">
                <a16:creationId xmlns:a16="http://schemas.microsoft.com/office/drawing/2014/main" id="{B447D533-19A8-437D-A6E0-E975A2FE380C}"/>
              </a:ext>
            </a:extLst>
          </p:cNvPr>
          <p:cNvSpPr txBox="1"/>
          <p:nvPr/>
        </p:nvSpPr>
        <p:spPr>
          <a:xfrm>
            <a:off x="10740423" y="6376529"/>
            <a:ext cx="1196290"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chemeClr val="tx2"/>
                </a:solidFill>
                <a:latin typeface="Arial"/>
                <a:ea typeface="Arial Unicode MS"/>
                <a:cs typeface="Arial Unicode MS"/>
              </a:rPr>
              <a:t>Team 4.02</a:t>
            </a:r>
            <a:endParaRPr lang="en-US" sz="1600" dirty="0"/>
          </a:p>
        </p:txBody>
      </p:sp>
    </p:spTree>
    <p:extLst>
      <p:ext uri="{BB962C8B-B14F-4D97-AF65-F5344CB8AC3E}">
        <p14:creationId xmlns:p14="http://schemas.microsoft.com/office/powerpoint/2010/main" val="35049449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545F-D2D0-2149-BBEC-4436AD6009E4}"/>
              </a:ext>
            </a:extLst>
          </p:cNvPr>
          <p:cNvSpPr>
            <a:spLocks noGrp="1"/>
          </p:cNvSpPr>
          <p:nvPr>
            <p:ph type="title"/>
          </p:nvPr>
        </p:nvSpPr>
        <p:spPr>
          <a:xfrm>
            <a:off x="605367" y="378458"/>
            <a:ext cx="10145760" cy="577081"/>
          </a:xfrm>
        </p:spPr>
        <p:txBody>
          <a:bodyPr/>
          <a:lstStyle/>
          <a:p>
            <a:r>
              <a:rPr lang="en-US" dirty="0">
                <a:ea typeface="Arial Unicode MS"/>
                <a:cs typeface="Arial Unicode MS"/>
              </a:rPr>
              <a:t>Target Market and Monetization</a:t>
            </a:r>
          </a:p>
        </p:txBody>
      </p:sp>
      <p:sp>
        <p:nvSpPr>
          <p:cNvPr id="3" name="Content Placeholder 2">
            <a:extLst>
              <a:ext uri="{FF2B5EF4-FFF2-40B4-BE49-F238E27FC236}">
                <a16:creationId xmlns:a16="http://schemas.microsoft.com/office/drawing/2014/main" id="{A84C3720-FA51-094D-AF9E-23222EB6AECC}"/>
              </a:ext>
            </a:extLst>
          </p:cNvPr>
          <p:cNvSpPr>
            <a:spLocks noGrp="1"/>
          </p:cNvSpPr>
          <p:nvPr>
            <p:ph sz="quarter" idx="15"/>
          </p:nvPr>
        </p:nvSpPr>
        <p:spPr/>
        <p:txBody>
          <a:bodyPr/>
          <a:lstStyle/>
          <a:p>
            <a:pPr algn="l"/>
            <a:endParaRPr lang="en-US"/>
          </a:p>
          <a:p>
            <a:pPr algn="l"/>
            <a:endParaRPr lang="en-US"/>
          </a:p>
          <a:p>
            <a:pPr marL="342900" indent="-342900" algn="l">
              <a:buFont typeface="Arial" panose="020B0604020202020204" pitchFamily="34" charset="0"/>
              <a:buChar char="•"/>
            </a:pPr>
            <a:endParaRPr lang="en-US"/>
          </a:p>
        </p:txBody>
      </p:sp>
      <p:sp>
        <p:nvSpPr>
          <p:cNvPr id="5" name="Slide Number Placeholder 4">
            <a:extLst>
              <a:ext uri="{FF2B5EF4-FFF2-40B4-BE49-F238E27FC236}">
                <a16:creationId xmlns:a16="http://schemas.microsoft.com/office/drawing/2014/main" id="{CCAE10A5-12A9-6145-B0E4-73F2D580D22A}"/>
              </a:ext>
            </a:extLst>
          </p:cNvPr>
          <p:cNvSpPr>
            <a:spLocks noGrp="1"/>
          </p:cNvSpPr>
          <p:nvPr>
            <p:ph type="sldNum" sz="quarter" idx="4"/>
          </p:nvPr>
        </p:nvSpPr>
        <p:spPr/>
        <p:txBody>
          <a:bodyPr/>
          <a:lstStyle/>
          <a:p>
            <a:fld id="{AD816501-AAE5-214E-B100-00C3DC5F5E3F}" type="slidenum">
              <a:rPr lang="en-US" dirty="0" smtClean="0"/>
              <a:pPr/>
              <a:t>8</a:t>
            </a:fld>
            <a:endParaRPr lang="en-US"/>
          </a:p>
        </p:txBody>
      </p:sp>
      <p:pic>
        <p:nvPicPr>
          <p:cNvPr id="6" name="Picture 6" descr="Graphical user interface, text, application, Word&#10;&#10;Description automatically generated">
            <a:extLst>
              <a:ext uri="{FF2B5EF4-FFF2-40B4-BE49-F238E27FC236}">
                <a16:creationId xmlns:a16="http://schemas.microsoft.com/office/drawing/2014/main" id="{5B47BF54-EE39-408D-9A14-233CDA356E40}"/>
              </a:ext>
            </a:extLst>
          </p:cNvPr>
          <p:cNvPicPr>
            <a:picLocks noChangeAspect="1"/>
          </p:cNvPicPr>
          <p:nvPr/>
        </p:nvPicPr>
        <p:blipFill rotWithShape="1">
          <a:blip r:embed="rId3"/>
          <a:srcRect l="8034" t="34576" r="31924" b="45085"/>
          <a:stretch/>
        </p:blipFill>
        <p:spPr>
          <a:xfrm>
            <a:off x="8144543" y="5144822"/>
            <a:ext cx="2848438" cy="589861"/>
          </a:xfrm>
          <a:prstGeom prst="rect">
            <a:avLst/>
          </a:prstGeom>
        </p:spPr>
      </p:pic>
      <p:pic>
        <p:nvPicPr>
          <p:cNvPr id="7" name="Picture 7">
            <a:extLst>
              <a:ext uri="{FF2B5EF4-FFF2-40B4-BE49-F238E27FC236}">
                <a16:creationId xmlns:a16="http://schemas.microsoft.com/office/drawing/2014/main" id="{24F18A41-3C97-4E15-8B7F-7A4F5B6ED2B0}"/>
              </a:ext>
            </a:extLst>
          </p:cNvPr>
          <p:cNvPicPr>
            <a:picLocks noChangeAspect="1"/>
          </p:cNvPicPr>
          <p:nvPr/>
        </p:nvPicPr>
        <p:blipFill rotWithShape="1">
          <a:blip r:embed="rId4"/>
          <a:srcRect l="13163" t="17712" r="14225" b="16610"/>
          <a:stretch/>
        </p:blipFill>
        <p:spPr>
          <a:xfrm>
            <a:off x="8147834" y="2947582"/>
            <a:ext cx="2470360" cy="1401162"/>
          </a:xfrm>
          <a:prstGeom prst="rect">
            <a:avLst/>
          </a:prstGeom>
        </p:spPr>
      </p:pic>
      <p:pic>
        <p:nvPicPr>
          <p:cNvPr id="8" name="Picture 8">
            <a:extLst>
              <a:ext uri="{FF2B5EF4-FFF2-40B4-BE49-F238E27FC236}">
                <a16:creationId xmlns:a16="http://schemas.microsoft.com/office/drawing/2014/main" id="{7AB98E39-F464-4361-B0A4-F159F63ECD09}"/>
              </a:ext>
            </a:extLst>
          </p:cNvPr>
          <p:cNvPicPr>
            <a:picLocks noChangeAspect="1"/>
          </p:cNvPicPr>
          <p:nvPr/>
        </p:nvPicPr>
        <p:blipFill>
          <a:blip r:embed="rId5"/>
          <a:stretch>
            <a:fillRect/>
          </a:stretch>
        </p:blipFill>
        <p:spPr>
          <a:xfrm>
            <a:off x="3827343" y="858644"/>
            <a:ext cx="3942413" cy="2314681"/>
          </a:xfrm>
          <a:prstGeom prst="rect">
            <a:avLst/>
          </a:prstGeom>
        </p:spPr>
      </p:pic>
      <p:sp>
        <p:nvSpPr>
          <p:cNvPr id="9" name="TextBox 8">
            <a:extLst>
              <a:ext uri="{FF2B5EF4-FFF2-40B4-BE49-F238E27FC236}">
                <a16:creationId xmlns:a16="http://schemas.microsoft.com/office/drawing/2014/main" id="{FBD2AF6E-D9F8-499C-874D-85BC48895F62}"/>
              </a:ext>
            </a:extLst>
          </p:cNvPr>
          <p:cNvSpPr txBox="1"/>
          <p:nvPr/>
        </p:nvSpPr>
        <p:spPr>
          <a:xfrm>
            <a:off x="562253" y="3455556"/>
            <a:ext cx="6424836" cy="1554272"/>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sz="2000" dirty="0">
                <a:solidFill>
                  <a:schemeClr val="tx2"/>
                </a:solidFill>
                <a:latin typeface="Arial"/>
                <a:ea typeface="Arial Unicode MS"/>
                <a:cs typeface="Arial Unicode MS"/>
              </a:rPr>
              <a:t>Payors include:</a:t>
            </a:r>
            <a:endParaRPr lang="en-US" sz="2000" dirty="0">
              <a:solidFill>
                <a:schemeClr val="tx2"/>
              </a:solidFill>
            </a:endParaRPr>
          </a:p>
          <a:p>
            <a:pPr marL="342900" indent="-342900">
              <a:buFont typeface="Arial"/>
              <a:buChar char="•"/>
            </a:pPr>
            <a:r>
              <a:rPr lang="en-US" sz="1800" dirty="0">
                <a:solidFill>
                  <a:schemeClr val="tx2"/>
                </a:solidFill>
                <a:latin typeface="Arial"/>
                <a:ea typeface="Arial Unicode MS"/>
                <a:cs typeface="Arial Unicode MS"/>
              </a:rPr>
              <a:t>Free for consumers</a:t>
            </a:r>
          </a:p>
          <a:p>
            <a:pPr marL="342900" indent="-342900">
              <a:buFont typeface="Arial"/>
              <a:buChar char="•"/>
            </a:pPr>
            <a:r>
              <a:rPr lang="en-US" sz="1800" dirty="0">
                <a:solidFill>
                  <a:schemeClr val="tx2"/>
                </a:solidFill>
                <a:latin typeface="Arial"/>
                <a:ea typeface="Arial Unicode MS"/>
                <a:cs typeface="Arial Unicode MS"/>
              </a:rPr>
              <a:t>ACO to improve care management and reduce hospital use</a:t>
            </a:r>
          </a:p>
          <a:p>
            <a:pPr marL="342900" indent="-342900">
              <a:buFont typeface="Arial"/>
              <a:buChar char="•"/>
            </a:pPr>
            <a:endParaRPr lang="en-US" sz="1800" dirty="0">
              <a:solidFill>
                <a:schemeClr val="tx2"/>
              </a:solidFill>
              <a:latin typeface="Arial"/>
              <a:ea typeface="Arial Unicode MS"/>
              <a:cs typeface="Arial Unicode MS"/>
            </a:endParaRPr>
          </a:p>
        </p:txBody>
      </p:sp>
      <p:sp>
        <p:nvSpPr>
          <p:cNvPr id="10" name="TextBox 9">
            <a:extLst>
              <a:ext uri="{FF2B5EF4-FFF2-40B4-BE49-F238E27FC236}">
                <a16:creationId xmlns:a16="http://schemas.microsoft.com/office/drawing/2014/main" id="{5709E101-88C5-4CA6-866D-45CC987AD362}"/>
              </a:ext>
            </a:extLst>
          </p:cNvPr>
          <p:cNvSpPr txBox="1"/>
          <p:nvPr/>
        </p:nvSpPr>
        <p:spPr>
          <a:xfrm>
            <a:off x="562253" y="1357352"/>
            <a:ext cx="3542103" cy="113877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solidFill>
                  <a:schemeClr val="tx2"/>
                </a:solidFill>
                <a:latin typeface="Arial"/>
                <a:ea typeface="Arial Unicode MS"/>
                <a:cs typeface="Arial Unicode MS"/>
              </a:rPr>
              <a:t>Initial Target Market:</a:t>
            </a:r>
          </a:p>
          <a:p>
            <a:pPr marL="342900" indent="-342900">
              <a:buFont typeface="Arial"/>
              <a:buChar char="•"/>
            </a:pPr>
            <a:r>
              <a:rPr lang="en-US" sz="1800" dirty="0">
                <a:solidFill>
                  <a:schemeClr val="tx2"/>
                </a:solidFill>
                <a:latin typeface="Arial"/>
                <a:ea typeface="Arial Unicode MS"/>
                <a:cs typeface="Arial Unicode MS"/>
              </a:rPr>
              <a:t>Health Care Professionals</a:t>
            </a:r>
            <a:endParaRPr lang="en-US" sz="1800" dirty="0">
              <a:solidFill>
                <a:schemeClr val="tx2"/>
              </a:solidFill>
            </a:endParaRPr>
          </a:p>
          <a:p>
            <a:endParaRPr lang="en-US" sz="1800" dirty="0">
              <a:solidFill>
                <a:schemeClr val="tx2"/>
              </a:solidFill>
            </a:endParaRPr>
          </a:p>
        </p:txBody>
      </p:sp>
      <p:sp>
        <p:nvSpPr>
          <p:cNvPr id="13" name="TextBox 12">
            <a:extLst>
              <a:ext uri="{FF2B5EF4-FFF2-40B4-BE49-F238E27FC236}">
                <a16:creationId xmlns:a16="http://schemas.microsoft.com/office/drawing/2014/main" id="{2FE1BAFD-9010-4DCC-8BC8-6908E318ED35}"/>
              </a:ext>
            </a:extLst>
          </p:cNvPr>
          <p:cNvSpPr txBox="1"/>
          <p:nvPr/>
        </p:nvSpPr>
        <p:spPr>
          <a:xfrm>
            <a:off x="7769756" y="1631265"/>
            <a:ext cx="4001095" cy="76944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sz="2000" dirty="0">
                <a:solidFill>
                  <a:schemeClr val="accent5"/>
                </a:solidFill>
                <a:latin typeface="Arial"/>
                <a:ea typeface="Arial Unicode MS"/>
                <a:cs typeface="Arial Unicode MS"/>
              </a:rPr>
              <a:t>Investment in self-care begins with </a:t>
            </a:r>
            <a:endParaRPr lang="en-US" sz="2000" dirty="0">
              <a:solidFill>
                <a:schemeClr val="accent5"/>
              </a:solidFill>
            </a:endParaRPr>
          </a:p>
          <a:p>
            <a:r>
              <a:rPr lang="en-US" sz="2000" dirty="0">
                <a:solidFill>
                  <a:schemeClr val="accent5"/>
                </a:solidFill>
                <a:latin typeface="Arial"/>
                <a:ea typeface="Arial Unicode MS"/>
                <a:cs typeface="Arial Unicode MS"/>
              </a:rPr>
              <a:t>Healthcare Professionals</a:t>
            </a:r>
            <a:endParaRPr lang="en-US" sz="2000" dirty="0">
              <a:solidFill>
                <a:schemeClr val="accent5"/>
              </a:solidFill>
            </a:endParaRPr>
          </a:p>
        </p:txBody>
      </p:sp>
      <p:sp>
        <p:nvSpPr>
          <p:cNvPr id="11" name="TextBox 10">
            <a:extLst>
              <a:ext uri="{FF2B5EF4-FFF2-40B4-BE49-F238E27FC236}">
                <a16:creationId xmlns:a16="http://schemas.microsoft.com/office/drawing/2014/main" id="{42ABCDCC-D678-4B55-BC52-77DB828857F7}"/>
              </a:ext>
            </a:extLst>
          </p:cNvPr>
          <p:cNvSpPr txBox="1"/>
          <p:nvPr/>
        </p:nvSpPr>
        <p:spPr>
          <a:xfrm>
            <a:off x="10740423" y="6376529"/>
            <a:ext cx="1196290"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chemeClr val="tx2"/>
                </a:solidFill>
                <a:latin typeface="Arial"/>
                <a:ea typeface="Arial Unicode MS"/>
                <a:cs typeface="Arial Unicode MS"/>
              </a:rPr>
              <a:t>Team 4.02</a:t>
            </a:r>
            <a:endParaRPr lang="en-US" sz="1600" dirty="0"/>
          </a:p>
        </p:txBody>
      </p:sp>
    </p:spTree>
    <p:extLst>
      <p:ext uri="{BB962C8B-B14F-4D97-AF65-F5344CB8AC3E}">
        <p14:creationId xmlns:p14="http://schemas.microsoft.com/office/powerpoint/2010/main" val="18766308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8EE07-1D39-6E44-96FD-8C46C92C6F7B}"/>
              </a:ext>
            </a:extLst>
          </p:cNvPr>
          <p:cNvSpPr>
            <a:spLocks noGrp="1"/>
          </p:cNvSpPr>
          <p:nvPr>
            <p:ph type="title"/>
          </p:nvPr>
        </p:nvSpPr>
        <p:spPr/>
        <p:txBody>
          <a:bodyPr/>
          <a:lstStyle/>
          <a:p>
            <a:r>
              <a:rPr lang="en-US"/>
              <a:t>Scalability</a:t>
            </a:r>
          </a:p>
        </p:txBody>
      </p:sp>
      <p:sp>
        <p:nvSpPr>
          <p:cNvPr id="5" name="Slide Number Placeholder 4">
            <a:extLst>
              <a:ext uri="{FF2B5EF4-FFF2-40B4-BE49-F238E27FC236}">
                <a16:creationId xmlns:a16="http://schemas.microsoft.com/office/drawing/2014/main" id="{D5B6FB1F-B37A-5249-8B56-E6468F959A07}"/>
              </a:ext>
            </a:extLst>
          </p:cNvPr>
          <p:cNvSpPr>
            <a:spLocks noGrp="1"/>
          </p:cNvSpPr>
          <p:nvPr>
            <p:ph type="sldNum" sz="quarter" idx="4"/>
          </p:nvPr>
        </p:nvSpPr>
        <p:spPr/>
        <p:txBody>
          <a:bodyPr/>
          <a:lstStyle/>
          <a:p>
            <a:fld id="{AD816501-AAE5-214E-B100-00C3DC5F5E3F}" type="slidenum">
              <a:rPr lang="en-US" dirty="0" smtClean="0"/>
              <a:pPr/>
              <a:t>9</a:t>
            </a:fld>
            <a:endParaRPr lang="en-US"/>
          </a:p>
        </p:txBody>
      </p:sp>
      <p:sp>
        <p:nvSpPr>
          <p:cNvPr id="6" name="Oval 5">
            <a:extLst>
              <a:ext uri="{FF2B5EF4-FFF2-40B4-BE49-F238E27FC236}">
                <a16:creationId xmlns:a16="http://schemas.microsoft.com/office/drawing/2014/main" id="{CAFB32A7-E8DE-4D1B-AFC2-BA60EC21655D}"/>
              </a:ext>
            </a:extLst>
          </p:cNvPr>
          <p:cNvSpPr/>
          <p:nvPr/>
        </p:nvSpPr>
        <p:spPr bwMode="auto">
          <a:xfrm>
            <a:off x="457704" y="1067272"/>
            <a:ext cx="2222004" cy="2082429"/>
          </a:xfrm>
          <a:prstGeom prst="ellipse">
            <a:avLst/>
          </a:prstGeom>
          <a:solidFill>
            <a:schemeClr val="accent2">
              <a:lumMod val="7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a:solidFill>
                  <a:schemeClr val="bg1"/>
                </a:solidFill>
                <a:latin typeface="Arial"/>
                <a:ea typeface="ヒラギノ角ゴ ProN W3"/>
                <a:cs typeface="ヒラギノ角ゴ ProN W3" pitchFamily="-110" charset="-128"/>
              </a:rPr>
              <a:t>Healthcare</a:t>
            </a:r>
          </a:p>
          <a:p>
            <a:pPr algn="ctr" defTabSz="914400">
              <a:spcBef>
                <a:spcPct val="0"/>
              </a:spcBef>
            </a:pPr>
            <a:r>
              <a:rPr lang="en-US" sz="1800">
                <a:solidFill>
                  <a:schemeClr val="bg1"/>
                </a:solidFill>
                <a:latin typeface="Arial"/>
                <a:ea typeface="ヒラギノ角ゴ ProN W3"/>
                <a:cs typeface="ヒラギノ角ゴ ProN W3" pitchFamily="-110" charset="-128"/>
              </a:rPr>
              <a:t>Professionals</a:t>
            </a:r>
            <a:endParaRPr lang="en-US" sz="1800">
              <a:solidFill>
                <a:schemeClr val="bg1"/>
              </a:solidFill>
              <a:latin typeface="Arial" pitchFamily="-110" charset="0"/>
              <a:ea typeface="ヒラギノ角ゴ ProN W3" pitchFamily="-110" charset="-128"/>
              <a:cs typeface="ヒラギノ角ゴ ProN W3" pitchFamily="-110" charset="-128"/>
            </a:endParaRPr>
          </a:p>
        </p:txBody>
      </p:sp>
      <p:sp>
        <p:nvSpPr>
          <p:cNvPr id="8" name="Oval 7">
            <a:extLst>
              <a:ext uri="{FF2B5EF4-FFF2-40B4-BE49-F238E27FC236}">
                <a16:creationId xmlns:a16="http://schemas.microsoft.com/office/drawing/2014/main" id="{8ADCE31D-8B8F-4619-9F21-B83B1010BABE}"/>
              </a:ext>
            </a:extLst>
          </p:cNvPr>
          <p:cNvSpPr/>
          <p:nvPr/>
        </p:nvSpPr>
        <p:spPr bwMode="auto">
          <a:xfrm>
            <a:off x="7170447" y="2395433"/>
            <a:ext cx="4640969" cy="4273874"/>
          </a:xfrm>
          <a:prstGeom prst="ellipse">
            <a:avLst/>
          </a:prstGeom>
          <a:solidFill>
            <a:schemeClr val="accent2">
              <a:lumMod val="7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r>
              <a:rPr lang="en-US" sz="3200">
                <a:solidFill>
                  <a:schemeClr val="bg1"/>
                </a:solidFill>
                <a:latin typeface="Arial"/>
                <a:ea typeface="ヒラギノ角ゴ ProN W3"/>
                <a:cs typeface="ヒラギノ角ゴ ProN W3" pitchFamily="-110" charset="-128"/>
              </a:rPr>
              <a:t>Worldwide</a:t>
            </a:r>
          </a:p>
          <a:p>
            <a:pPr algn="ctr" defTabSz="914400">
              <a:spcBef>
                <a:spcPct val="0"/>
              </a:spcBef>
            </a:pPr>
            <a:r>
              <a:rPr lang="en-US" sz="3200">
                <a:solidFill>
                  <a:schemeClr val="bg1"/>
                </a:solidFill>
                <a:latin typeface="Arial"/>
                <a:ea typeface="ヒラギノ角ゴ ProN W3"/>
                <a:cs typeface="ヒラギノ角ゴ ProN W3" pitchFamily="-110" charset="-128"/>
              </a:rPr>
              <a:t>Community</a:t>
            </a:r>
            <a:endParaRPr lang="en-US" sz="3200">
              <a:solidFill>
                <a:schemeClr val="bg1"/>
              </a:solidFill>
              <a:latin typeface="Arial" pitchFamily="-110" charset="0"/>
              <a:ea typeface="ヒラギノ角ゴ ProN W3" pitchFamily="-110" charset="-128"/>
              <a:cs typeface="ヒラギノ角ゴ ProN W3" pitchFamily="-110" charset="-128"/>
            </a:endParaRPr>
          </a:p>
        </p:txBody>
      </p:sp>
      <p:sp>
        <p:nvSpPr>
          <p:cNvPr id="9" name="Arrow: Right 8">
            <a:extLst>
              <a:ext uri="{FF2B5EF4-FFF2-40B4-BE49-F238E27FC236}">
                <a16:creationId xmlns:a16="http://schemas.microsoft.com/office/drawing/2014/main" id="{8A5FC31F-17C1-4E5E-9C53-25B8DE58CCDF}"/>
              </a:ext>
            </a:extLst>
          </p:cNvPr>
          <p:cNvSpPr/>
          <p:nvPr/>
        </p:nvSpPr>
        <p:spPr bwMode="auto">
          <a:xfrm rot="1620000">
            <a:off x="2680958" y="2417164"/>
            <a:ext cx="661373" cy="217655"/>
          </a:xfrm>
          <a:prstGeom prst="rightArrow">
            <a:avLst/>
          </a:prstGeom>
          <a:solidFill>
            <a:schemeClr val="accent2">
              <a:lumMod val="7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1" name="Oval 10">
            <a:extLst>
              <a:ext uri="{FF2B5EF4-FFF2-40B4-BE49-F238E27FC236}">
                <a16:creationId xmlns:a16="http://schemas.microsoft.com/office/drawing/2014/main" id="{9DAE348F-6639-438A-A188-E5C49311D3E2}"/>
              </a:ext>
            </a:extLst>
          </p:cNvPr>
          <p:cNvSpPr/>
          <p:nvPr/>
        </p:nvSpPr>
        <p:spPr bwMode="auto">
          <a:xfrm>
            <a:off x="3252683" y="1603537"/>
            <a:ext cx="3328327" cy="3239334"/>
          </a:xfrm>
          <a:prstGeom prst="ellipse">
            <a:avLst/>
          </a:prstGeom>
          <a:solidFill>
            <a:schemeClr val="accent2">
              <a:lumMod val="7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a:solidFill>
                  <a:schemeClr val="bg1"/>
                </a:solidFill>
                <a:latin typeface="Arial"/>
                <a:ea typeface="ヒラギノ角ゴ ProN W3"/>
                <a:cs typeface="ヒラギノ角ゴ ProN W3" pitchFamily="-110" charset="-128"/>
              </a:rPr>
              <a:t>Healthcare</a:t>
            </a:r>
          </a:p>
          <a:p>
            <a:pPr algn="ctr" defTabSz="914400">
              <a:spcBef>
                <a:spcPct val="0"/>
              </a:spcBef>
            </a:pPr>
            <a:r>
              <a:rPr lang="en-US" sz="2400">
                <a:solidFill>
                  <a:schemeClr val="bg1"/>
                </a:solidFill>
                <a:latin typeface="Arial"/>
                <a:ea typeface="ヒラギノ角ゴ ProN W3"/>
                <a:cs typeface="ヒラギノ角ゴ ProN W3" pitchFamily="-110" charset="-128"/>
              </a:rPr>
              <a:t>Touchpoints</a:t>
            </a:r>
            <a:endParaRPr lang="en-US" sz="2400">
              <a:solidFill>
                <a:schemeClr val="bg1"/>
              </a:solidFill>
              <a:latin typeface="Arial" pitchFamily="-110" charset="0"/>
              <a:ea typeface="ヒラギノ角ゴ ProN W3" pitchFamily="-110" charset="-128"/>
              <a:cs typeface="ヒラギノ角ゴ ProN W3" pitchFamily="-110" charset="-128"/>
            </a:endParaRPr>
          </a:p>
        </p:txBody>
      </p:sp>
      <p:sp>
        <p:nvSpPr>
          <p:cNvPr id="12" name="Arrow: Right 11">
            <a:extLst>
              <a:ext uri="{FF2B5EF4-FFF2-40B4-BE49-F238E27FC236}">
                <a16:creationId xmlns:a16="http://schemas.microsoft.com/office/drawing/2014/main" id="{310273D8-F3CA-4CD5-9EAB-AF45D2C7B7BB}"/>
              </a:ext>
            </a:extLst>
          </p:cNvPr>
          <p:cNvSpPr/>
          <p:nvPr/>
        </p:nvSpPr>
        <p:spPr bwMode="auto">
          <a:xfrm rot="1620000">
            <a:off x="6493733" y="3933722"/>
            <a:ext cx="661373" cy="223216"/>
          </a:xfrm>
          <a:prstGeom prst="rightArrow">
            <a:avLst/>
          </a:prstGeom>
          <a:solidFill>
            <a:schemeClr val="accent2">
              <a:lumMod val="7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3" name="TextBox 2">
            <a:extLst>
              <a:ext uri="{FF2B5EF4-FFF2-40B4-BE49-F238E27FC236}">
                <a16:creationId xmlns:a16="http://schemas.microsoft.com/office/drawing/2014/main" id="{6656643F-EECD-46CD-AB66-6037FD4A71DA}"/>
              </a:ext>
            </a:extLst>
          </p:cNvPr>
          <p:cNvSpPr txBox="1"/>
          <p:nvPr/>
        </p:nvSpPr>
        <p:spPr>
          <a:xfrm>
            <a:off x="10740423" y="6376529"/>
            <a:ext cx="1196290"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dirty="0">
                <a:solidFill>
                  <a:schemeClr val="tx2"/>
                </a:solidFill>
                <a:latin typeface="Arial"/>
                <a:ea typeface="Arial Unicode MS"/>
                <a:cs typeface="Arial Unicode MS"/>
              </a:rPr>
              <a:t>Team 4.02</a:t>
            </a:r>
            <a:endParaRPr lang="en-US" sz="1600" dirty="0"/>
          </a:p>
        </p:txBody>
      </p:sp>
    </p:spTree>
    <p:extLst>
      <p:ext uri="{BB962C8B-B14F-4D97-AF65-F5344CB8AC3E}">
        <p14:creationId xmlns:p14="http://schemas.microsoft.com/office/powerpoint/2010/main" val="27518509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PROJECT_OPEN" val="0"/>
  <p:tag name="ARTICULATE_SLIDE_COUNT" val="6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itle, bullets">
  <a:themeElements>
    <a:clrScheme name="NurseHack">
      <a:dk1>
        <a:srgbClr val="212121"/>
      </a:dk1>
      <a:lt1>
        <a:srgbClr val="FFFFFF"/>
      </a:lt1>
      <a:dk2>
        <a:srgbClr val="63666A"/>
      </a:dk2>
      <a:lt2>
        <a:srgbClr val="F4F4F4"/>
      </a:lt2>
      <a:accent1>
        <a:srgbClr val="0420AC"/>
      </a:accent1>
      <a:accent2>
        <a:srgbClr val="0BDCC7"/>
      </a:accent2>
      <a:accent3>
        <a:srgbClr val="FE375D"/>
      </a:accent3>
      <a:accent4>
        <a:srgbClr val="FECB54"/>
      </a:accent4>
      <a:accent5>
        <a:srgbClr val="0097B3"/>
      </a:accent5>
      <a:accent6>
        <a:srgbClr val="E33E91"/>
      </a:accent6>
      <a:hlink>
        <a:srgbClr val="FF8A70"/>
      </a:hlink>
      <a:folHlink>
        <a:srgbClr val="888B8D"/>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solidFill>
          <a:srgbClr val="C0C0C0"/>
        </a:solidFill>
        <a:ln w="12700" cap="flat" cmpd="sng" algn="ctr">
          <a:solidFill>
            <a:schemeClr val="tx2"/>
          </a:solidFill>
          <a:prstDash val="solid"/>
          <a:round/>
          <a:headEnd type="none" w="med" len="med"/>
          <a:tailEnd type="none" w="med" len="med"/>
        </a:ln>
        <a:effectLst/>
      </a:spPr>
      <a:bodyPr/>
      <a:lstStyle/>
    </a:lnDef>
    <a:txDef>
      <a:spPr>
        <a:noFill/>
      </a:spPr>
      <a:bodyPr wrap="none" lIns="0" tIns="0" rIns="0" bIns="0" rtlCol="0">
        <a:spAutoFit/>
      </a:bodyPr>
      <a:lstStyle>
        <a:defPPr algn="l">
          <a:defRPr sz="2000" dirty="0" err="1" smtClean="0">
            <a:solidFill>
              <a:schemeClr val="tx2"/>
            </a:solidFill>
          </a:defRPr>
        </a:defPPr>
      </a:lstStyle>
    </a:tx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JJ Powerpoint Full Screen Version Editable Template_jnjcorporateppttemplatefullscreen190404_updated colors1.potx" id="{49A1F123-1D79-4996-AC46-4A97ED96C357}" vid="{85603846-5EE6-4AB5-9660-DD8D8C006C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00169298A3BE84CB4D0CA0E22B29DCD" ma:contentTypeVersion="12" ma:contentTypeDescription="Create a new document." ma:contentTypeScope="" ma:versionID="b5b8f6143b92c8625255cb4a7449e5e2">
  <xsd:schema xmlns:xsd="http://www.w3.org/2001/XMLSchema" xmlns:xs="http://www.w3.org/2001/XMLSchema" xmlns:p="http://schemas.microsoft.com/office/2006/metadata/properties" xmlns:ns2="c9eb48b0-55c0-4136-9a14-95a4b93c410d" xmlns:ns3="cd127e96-09a0-4747-8627-828af7202ae3" targetNamespace="http://schemas.microsoft.com/office/2006/metadata/properties" ma:root="true" ma:fieldsID="282cedc90c93cbff5349c8245aae7d12" ns2:_="" ns3:_="">
    <xsd:import namespace="c9eb48b0-55c0-4136-9a14-95a4b93c410d"/>
    <xsd:import namespace="cd127e96-09a0-4747-8627-828af7202ae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eb48b0-55c0-4136-9a14-95a4b93c41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d127e96-09a0-4747-8627-828af7202ae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FE76D1B-7EF8-4927-A7CE-A75F58E67789}">
  <ds:schemaRefs>
    <ds:schemaRef ds:uri="http://schemas.microsoft.com/sharepoint/v3/contenttype/forms"/>
  </ds:schemaRefs>
</ds:datastoreItem>
</file>

<file path=customXml/itemProps2.xml><?xml version="1.0" encoding="utf-8"?>
<ds:datastoreItem xmlns:ds="http://schemas.openxmlformats.org/officeDocument/2006/customXml" ds:itemID="{28450B4A-2B4F-4F35-A800-4859234D6DF4}">
  <ds:schemaRefs>
    <ds:schemaRef ds:uri="c9eb48b0-55c0-4136-9a14-95a4b93c410d"/>
    <ds:schemaRef ds:uri="cd127e96-09a0-4747-8627-828af7202ae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7EC7A8A-7D08-4760-936A-753DCD997A1A}">
  <ds:schemaRefs>
    <ds:schemaRef ds:uri="c9eb48b0-55c0-4136-9a14-95a4b93c410d"/>
    <ds:schemaRef ds:uri="cd127e96-09a0-4747-8627-828af7202ae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TotalTime>
  <Words>2381</Words>
  <Application>Microsoft Office PowerPoint</Application>
  <PresentationFormat>Widescreen</PresentationFormat>
  <Paragraphs>289</Paragraphs>
  <Slides>25</Slides>
  <Notes>20</Notes>
  <HiddenSlides>6</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title, bullets</vt:lpstr>
      <vt:lpstr>PowerPoint Presentation</vt:lpstr>
      <vt:lpstr>PowerPoint Presentation</vt:lpstr>
      <vt:lpstr>Healthcare Professionals are stressed!</vt:lpstr>
      <vt:lpstr>Introducing Mentah –  The Mental Health Solution for HealthCare Professionals</vt:lpstr>
      <vt:lpstr>Mentah Chat Bot  </vt:lpstr>
      <vt:lpstr>The Mentah Platform</vt:lpstr>
      <vt:lpstr>Measuring Success</vt:lpstr>
      <vt:lpstr>Target Market and Monetization</vt:lpstr>
      <vt:lpstr>Scalability</vt:lpstr>
      <vt:lpstr>PowerPoint Presentation</vt:lpstr>
      <vt:lpstr>References</vt:lpstr>
      <vt:lpstr>The Team</vt:lpstr>
      <vt:lpstr>Trevor Greer</vt:lpstr>
      <vt:lpstr>Alejandra Rico</vt:lpstr>
      <vt:lpstr>Ben Zheng</vt:lpstr>
      <vt:lpstr>Linda Anders, MBA, MSN, RN, CSRN, NPD-BC</vt:lpstr>
      <vt:lpstr>Kristi Reguin-Hartman, MSN, APRN, ACNS-BC</vt:lpstr>
      <vt:lpstr>Kerrie Cardon, BSN, RN, RA</vt:lpstr>
      <vt:lpstr>Thank you</vt:lpstr>
      <vt:lpstr>Currently Available Solutions</vt:lpstr>
      <vt:lpstr>Our Solution vs. The Competition</vt:lpstr>
      <vt:lpstr>Our Solution vs. The Competition</vt:lpstr>
      <vt:lpstr>Implementation Cost (kc duplicated this slide)</vt:lpstr>
      <vt:lpstr>Scalability – kc duplicated this slide</vt:lpstr>
      <vt:lpstr>The Team &amp; Close – kc duplicated this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joanna K</dc:creator>
  <cp:lastModifiedBy>Trevor Greer</cp:lastModifiedBy>
  <cp:revision>7</cp:revision>
  <cp:lastPrinted>2019-05-07T17:58:44Z</cp:lastPrinted>
  <dcterms:created xsi:type="dcterms:W3CDTF">2018-06-06T22:07:20Z</dcterms:created>
  <dcterms:modified xsi:type="dcterms:W3CDTF">2021-05-16T21:53:42Z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E40D5C6E-48BC-455D-AD7F-5E9A3C8688FC</vt:lpwstr>
  </property>
  <property fmtid="{D5CDD505-2E9C-101B-9397-08002B2CF9AE}" pid="3" name="ArticulatePath">
    <vt:lpwstr>JJ Powerpoint Full Screen Version Editable Template_jnjcorporateppttemplatefullscreen190404</vt:lpwstr>
  </property>
  <property fmtid="{D5CDD505-2E9C-101B-9397-08002B2CF9AE}" pid="4" name="ContentTypeId">
    <vt:lpwstr>0x010100300169298A3BE84CB4D0CA0E22B29DCD</vt:lpwstr>
  </property>
</Properties>
</file>